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65"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0016" autoAdjust="0"/>
    <p:restoredTop sz="94660"/>
  </p:normalViewPr>
  <p:slideViewPr>
    <p:cSldViewPr snapToGrid="0">
      <p:cViewPr varScale="1">
        <p:scale>
          <a:sx n="67" d="100"/>
          <a:sy n="67" d="100"/>
        </p:scale>
        <p:origin x="452" y="48"/>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numCol="1" anchor="b"/>
          <a:lstStyle>
            <a:lvl1pPr>
              <a:defRPr sz="7200"/>
            </a:lvl1pPr>
          </a:lstStyle>
          <a:p>
            <a:r>
              <a:rPr lang="en-US"/>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numCol="1"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numCol="1"/>
          <a:lstStyle/>
          <a:p>
            <a:fld id="{48A87A34-81AB-432B-8DAE-1953F412C126}" type="datetimeFigureOut">
              <a:rPr lang="en-US" smtClean="0"/>
              <a:pPr/>
              <a:t>9/17/2019</a:t>
            </a:fld>
            <a:endParaRPr lang="en-US" dirty="0"/>
          </a:p>
        </p:txBody>
      </p:sp>
      <p:sp>
        <p:nvSpPr>
          <p:cNvPr id="5" name="Footer Placeholder 4"/>
          <p:cNvSpPr>
            <a:spLocks noGrp="1"/>
          </p:cNvSpPr>
          <p:nvPr>
            <p:ph type="ftr" sz="quarter" idx="11"/>
          </p:nvPr>
        </p:nvSpPr>
        <p:spPr/>
        <p:txBody>
          <a:bodyPr numCol="1"/>
          <a:lstStyle/>
          <a:p>
            <a:endParaRPr lang="en-US" dirty="0"/>
          </a:p>
        </p:txBody>
      </p:sp>
      <p:sp>
        <p:nvSpPr>
          <p:cNvPr id="6" name="Slide Number Placeholder 5"/>
          <p:cNvSpPr>
            <a:spLocks noGrp="1"/>
          </p:cNvSpPr>
          <p:nvPr>
            <p:ph type="sldNum" sz="quarter" idx="12"/>
          </p:nvPr>
        </p:nvSpPr>
        <p:spPr/>
        <p:txBody>
          <a:bodyPr numCol="1"/>
          <a:lstStyle/>
          <a:p>
            <a:fld id="{6D22F896-40B5-4ADD-8801-0D06FADFA095}" type="slidenum">
              <a:rPr lang="en-US" smtClean="0"/>
              <a:pPr/>
              <a:t>‹#›</a:t>
            </a:fld>
            <a:endParaRPr lang="en-US" dirty="0"/>
          </a:p>
        </p:txBody>
      </p:sp>
    </p:spTree>
    <p:extLst>
      <p:ext uri="{BB962C8B-B14F-4D97-AF65-F5344CB8AC3E}">
        <p14:creationId xmlns:p14="http://schemas.microsoft.com/office/powerpoint/2010/main" val="198756575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numCol="1"/>
          <a:lstStyle/>
          <a:p>
            <a:r>
              <a:rPr lang="en-US"/>
              <a:t>Click to edit Master title style</a:t>
            </a:r>
            <a:endParaRPr lang="en-US" dirty="0"/>
          </a:p>
        </p:txBody>
      </p:sp>
      <p:sp>
        <p:nvSpPr>
          <p:cNvPr id="3" name="Content Placeholder 2"/>
          <p:cNvSpPr>
            <a:spLocks noGrp="1"/>
          </p:cNvSpPr>
          <p:nvPr>
            <p:ph idx="1"/>
          </p:nvPr>
        </p:nvSpPr>
        <p:spPr/>
        <p:txBody>
          <a:bodyPr numCol="1"/>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3"/>
          <p:cNvSpPr>
            <a:spLocks noGrp="1"/>
          </p:cNvSpPr>
          <p:nvPr>
            <p:ph type="dt" sz="half" idx="10"/>
          </p:nvPr>
        </p:nvSpPr>
        <p:spPr/>
        <p:txBody>
          <a:bodyPr numCol="1"/>
          <a:lstStyle/>
          <a:p>
            <a:fld id="{48A87A34-81AB-432B-8DAE-1953F412C126}" type="datetimeFigureOut">
              <a:rPr lang="en-US" smtClean="0"/>
              <a:pPr/>
              <a:t>9/17/2019</a:t>
            </a:fld>
            <a:endParaRPr lang="en-US" dirty="0"/>
          </a:p>
        </p:txBody>
      </p:sp>
      <p:sp>
        <p:nvSpPr>
          <p:cNvPr id="5" name="Footer Placeholder 4"/>
          <p:cNvSpPr>
            <a:spLocks noGrp="1"/>
          </p:cNvSpPr>
          <p:nvPr>
            <p:ph type="ftr" sz="quarter" idx="11"/>
          </p:nvPr>
        </p:nvSpPr>
        <p:spPr/>
        <p:txBody>
          <a:bodyPr numCol="1"/>
          <a:lstStyle/>
          <a:p>
            <a:endParaRPr lang="en-US" dirty="0"/>
          </a:p>
        </p:txBody>
      </p:sp>
      <p:sp>
        <p:nvSpPr>
          <p:cNvPr id="6" name="Slide Number Placeholder 5"/>
          <p:cNvSpPr>
            <a:spLocks noGrp="1"/>
          </p:cNvSpPr>
          <p:nvPr>
            <p:ph type="sldNum" sz="quarter" idx="12"/>
          </p:nvPr>
        </p:nvSpPr>
        <p:spPr/>
        <p:txBody>
          <a:bodyPr numCol="1"/>
          <a:lstStyle/>
          <a:p>
            <a:fld id="{6D22F896-40B5-4ADD-8801-0D06FADFA095}" type="slidenum">
              <a:rPr lang="en-US" smtClean="0"/>
              <a:pPr/>
              <a:t>‹#›</a:t>
            </a:fld>
            <a:endParaRPr lang="en-US" dirty="0"/>
          </a:p>
        </p:txBody>
      </p:sp>
    </p:spTree>
    <p:extLst>
      <p:ext uri="{BB962C8B-B14F-4D97-AF65-F5344CB8AC3E}">
        <p14:creationId xmlns:p14="http://schemas.microsoft.com/office/powerpoint/2010/main" val="76520529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numCol="1"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5" y="4777381"/>
            <a:ext cx="8825658" cy="860400"/>
          </a:xfrm>
        </p:spPr>
        <p:txBody>
          <a:bodyPr numCol="1"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numCol="1"/>
          <a:lstStyle/>
          <a:p>
            <a:fld id="{48A87A34-81AB-432B-8DAE-1953F412C126}" type="datetimeFigureOut">
              <a:rPr lang="en-US" smtClean="0"/>
              <a:pPr/>
              <a:t>9/17/2019</a:t>
            </a:fld>
            <a:endParaRPr lang="en-US" dirty="0"/>
          </a:p>
        </p:txBody>
      </p:sp>
      <p:sp>
        <p:nvSpPr>
          <p:cNvPr id="5" name="Footer Placeholder 4"/>
          <p:cNvSpPr>
            <a:spLocks noGrp="1"/>
          </p:cNvSpPr>
          <p:nvPr>
            <p:ph type="ftr" sz="quarter" idx="11"/>
          </p:nvPr>
        </p:nvSpPr>
        <p:spPr/>
        <p:txBody>
          <a:bodyPr numCol="1"/>
          <a:lstStyle/>
          <a:p>
            <a:endParaRPr lang="en-US" dirty="0"/>
          </a:p>
        </p:txBody>
      </p:sp>
      <p:sp>
        <p:nvSpPr>
          <p:cNvPr id="6" name="Slide Number Placeholder 5"/>
          <p:cNvSpPr>
            <a:spLocks noGrp="1"/>
          </p:cNvSpPr>
          <p:nvPr>
            <p:ph type="sldNum" sz="quarter" idx="12"/>
          </p:nvPr>
        </p:nvSpPr>
        <p:spPr/>
        <p:txBody>
          <a:bodyPr numCol="1"/>
          <a:lstStyle/>
          <a:p>
            <a:fld id="{6D22F896-40B5-4ADD-8801-0D06FADFA095}" type="slidenum">
              <a:rPr lang="en-US" smtClean="0"/>
              <a:pPr/>
              <a:t>‹#›</a:t>
            </a:fld>
            <a:endParaRPr lang="en-US" dirty="0"/>
          </a:p>
        </p:txBody>
      </p:sp>
    </p:spTree>
    <p:extLst>
      <p:ext uri="{BB962C8B-B14F-4D97-AF65-F5344CB8AC3E}">
        <p14:creationId xmlns:p14="http://schemas.microsoft.com/office/powerpoint/2010/main" val="391537483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numCol="1"/>
          <a:lstStyle/>
          <a:p>
            <a:r>
              <a:rPr lang="en-US"/>
              <a:t>Click to edit Master title style</a:t>
            </a:r>
            <a:endParaRPr lang="en-US" dirty="0"/>
          </a:p>
        </p:txBody>
      </p:sp>
      <p:sp>
        <p:nvSpPr>
          <p:cNvPr id="3" name="Content Placeholder 2"/>
          <p:cNvSpPr>
            <a:spLocks noGrp="1"/>
          </p:cNvSpPr>
          <p:nvPr>
            <p:ph sz="half" idx="1"/>
          </p:nvPr>
        </p:nvSpPr>
        <p:spPr>
          <a:xfrm>
            <a:off x="1103312" y="2060575"/>
            <a:ext cx="4396339" cy="4195763"/>
          </a:xfrm>
        </p:spPr>
        <p:txBody>
          <a:bodyPr numCol="1">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654493" y="2056092"/>
            <a:ext cx="4396341" cy="4200245"/>
          </a:xfrm>
        </p:spPr>
        <p:txBody>
          <a:bodyPr numCol="1">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numCol="1"/>
          <a:lstStyle/>
          <a:p>
            <a:fld id="{48A87A34-81AB-432B-8DAE-1953F412C126}" type="datetimeFigureOut">
              <a:rPr lang="en-US" smtClean="0"/>
              <a:pPr/>
              <a:t>9/17/2019</a:t>
            </a:fld>
            <a:endParaRPr lang="en-US" dirty="0"/>
          </a:p>
        </p:txBody>
      </p:sp>
      <p:sp>
        <p:nvSpPr>
          <p:cNvPr id="6" name="Footer Placeholder 5"/>
          <p:cNvSpPr>
            <a:spLocks noGrp="1"/>
          </p:cNvSpPr>
          <p:nvPr>
            <p:ph type="ftr" sz="quarter" idx="11"/>
          </p:nvPr>
        </p:nvSpPr>
        <p:spPr/>
        <p:txBody>
          <a:bodyPr numCol="1"/>
          <a:lstStyle/>
          <a:p>
            <a:endParaRPr lang="en-US" dirty="0"/>
          </a:p>
        </p:txBody>
      </p:sp>
      <p:sp>
        <p:nvSpPr>
          <p:cNvPr id="7" name="Slide Number Placeholder 6"/>
          <p:cNvSpPr>
            <a:spLocks noGrp="1"/>
          </p:cNvSpPr>
          <p:nvPr>
            <p:ph type="sldNum" sz="quarter" idx="12"/>
          </p:nvPr>
        </p:nvSpPr>
        <p:spPr/>
        <p:txBody>
          <a:bodyPr numCol="1"/>
          <a:lstStyle/>
          <a:p>
            <a:fld id="{6D22F896-40B5-4ADD-8801-0D06FADFA095}" type="slidenum">
              <a:rPr lang="en-US" smtClean="0"/>
              <a:pPr/>
              <a:t>‹#›</a:t>
            </a:fld>
            <a:endParaRPr lang="en-US" dirty="0"/>
          </a:p>
        </p:txBody>
      </p:sp>
    </p:spTree>
    <p:extLst>
      <p:ext uri="{BB962C8B-B14F-4D97-AF65-F5344CB8AC3E}">
        <p14:creationId xmlns:p14="http://schemas.microsoft.com/office/powerpoint/2010/main" val="405760526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numCol="1"/>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103313" y="1905000"/>
            <a:ext cx="4396338" cy="576262"/>
          </a:xfrm>
        </p:spPr>
        <p:txBody>
          <a:bodyPr numCol="1"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103312" y="2514600"/>
            <a:ext cx="4396339" cy="3741738"/>
          </a:xfrm>
        </p:spPr>
        <p:txBody>
          <a:bodyPr numCol="1">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654495" y="1905000"/>
            <a:ext cx="4396339" cy="576262"/>
          </a:xfrm>
        </p:spPr>
        <p:txBody>
          <a:bodyPr numCol="1"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5654495" y="2514600"/>
            <a:ext cx="4396339" cy="3741738"/>
          </a:xfrm>
        </p:spPr>
        <p:txBody>
          <a:bodyPr numCol="1">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numCol="1"/>
          <a:lstStyle/>
          <a:p>
            <a:fld id="{48A87A34-81AB-432B-8DAE-1953F412C126}" type="datetimeFigureOut">
              <a:rPr lang="en-US" smtClean="0"/>
              <a:pPr/>
              <a:t>9/17/2019</a:t>
            </a:fld>
            <a:endParaRPr lang="en-US" dirty="0"/>
          </a:p>
        </p:txBody>
      </p:sp>
      <p:sp>
        <p:nvSpPr>
          <p:cNvPr id="8" name="Footer Placeholder 7"/>
          <p:cNvSpPr>
            <a:spLocks noGrp="1"/>
          </p:cNvSpPr>
          <p:nvPr>
            <p:ph type="ftr" sz="quarter" idx="11"/>
          </p:nvPr>
        </p:nvSpPr>
        <p:spPr/>
        <p:txBody>
          <a:bodyPr numCol="1"/>
          <a:lstStyle/>
          <a:p>
            <a:endParaRPr lang="en-US" dirty="0"/>
          </a:p>
        </p:txBody>
      </p:sp>
      <p:sp>
        <p:nvSpPr>
          <p:cNvPr id="9" name="Slide Number Placeholder 8"/>
          <p:cNvSpPr>
            <a:spLocks noGrp="1"/>
          </p:cNvSpPr>
          <p:nvPr>
            <p:ph type="sldNum" sz="quarter" idx="12"/>
          </p:nvPr>
        </p:nvSpPr>
        <p:spPr/>
        <p:txBody>
          <a:bodyPr numCol="1"/>
          <a:lstStyle/>
          <a:p>
            <a:fld id="{6D22F896-40B5-4ADD-8801-0D06FADFA095}" type="slidenum">
              <a:rPr lang="en-US" smtClean="0"/>
              <a:pPr/>
              <a:t>‹#›</a:t>
            </a:fld>
            <a:endParaRPr lang="en-US" dirty="0"/>
          </a:p>
        </p:txBody>
      </p:sp>
    </p:spTree>
    <p:extLst>
      <p:ext uri="{BB962C8B-B14F-4D97-AF65-F5344CB8AC3E}">
        <p14:creationId xmlns:p14="http://schemas.microsoft.com/office/powerpoint/2010/main" val="174276448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numCol="1"/>
          <a:lstStyle/>
          <a:p>
            <a:r>
              <a:rPr lang="en-US"/>
              <a:t>Click to edit Master title style</a:t>
            </a:r>
            <a:endParaRPr lang="en-US" dirty="0"/>
          </a:p>
        </p:txBody>
      </p:sp>
      <p:sp>
        <p:nvSpPr>
          <p:cNvPr id="7" name="Date Placeholder 2"/>
          <p:cNvSpPr>
            <a:spLocks noGrp="1"/>
          </p:cNvSpPr>
          <p:nvPr>
            <p:ph type="dt" sz="half" idx="10"/>
          </p:nvPr>
        </p:nvSpPr>
        <p:spPr/>
        <p:txBody>
          <a:bodyPr numCol="1"/>
          <a:lstStyle/>
          <a:p>
            <a:fld id="{48A87A34-81AB-432B-8DAE-1953F412C126}" type="datetimeFigureOut">
              <a:rPr lang="en-US" smtClean="0"/>
              <a:pPr/>
              <a:t>9/17/2019</a:t>
            </a:fld>
            <a:endParaRPr lang="en-US" dirty="0"/>
          </a:p>
        </p:txBody>
      </p:sp>
      <p:sp>
        <p:nvSpPr>
          <p:cNvPr id="5" name="Footer Placeholder 3"/>
          <p:cNvSpPr>
            <a:spLocks noGrp="1"/>
          </p:cNvSpPr>
          <p:nvPr>
            <p:ph type="ftr" sz="quarter" idx="11"/>
          </p:nvPr>
        </p:nvSpPr>
        <p:spPr/>
        <p:txBody>
          <a:bodyPr numCol="1"/>
          <a:lstStyle/>
          <a:p>
            <a:endParaRPr lang="en-US" dirty="0"/>
          </a:p>
        </p:txBody>
      </p:sp>
      <p:sp>
        <p:nvSpPr>
          <p:cNvPr id="6" name="Slide Number Placeholder 4"/>
          <p:cNvSpPr>
            <a:spLocks noGrp="1"/>
          </p:cNvSpPr>
          <p:nvPr>
            <p:ph type="sldNum" sz="quarter" idx="12"/>
          </p:nvPr>
        </p:nvSpPr>
        <p:spPr/>
        <p:txBody>
          <a:bodyPr numCol="1"/>
          <a:lstStyle/>
          <a:p>
            <a:fld id="{6D22F896-40B5-4ADD-8801-0D06FADFA095}" type="slidenum">
              <a:rPr lang="en-US" smtClean="0"/>
              <a:pPr/>
              <a:t>‹#›</a:t>
            </a:fld>
            <a:endParaRPr lang="en-US" dirty="0"/>
          </a:p>
        </p:txBody>
      </p:sp>
    </p:spTree>
    <p:extLst>
      <p:ext uri="{BB962C8B-B14F-4D97-AF65-F5344CB8AC3E}">
        <p14:creationId xmlns:p14="http://schemas.microsoft.com/office/powerpoint/2010/main" val="2260361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numCol="1"/>
          <a:lstStyle/>
          <a:p>
            <a:fld id="{48A87A34-81AB-432B-8DAE-1953F412C126}" type="datetimeFigureOut">
              <a:rPr lang="en-US" smtClean="0"/>
              <a:pPr/>
              <a:t>9/17/2019</a:t>
            </a:fld>
            <a:endParaRPr lang="en-US" dirty="0"/>
          </a:p>
        </p:txBody>
      </p:sp>
      <p:sp>
        <p:nvSpPr>
          <p:cNvPr id="5" name="Footer Placeholder 2"/>
          <p:cNvSpPr>
            <a:spLocks noGrp="1"/>
          </p:cNvSpPr>
          <p:nvPr>
            <p:ph type="ftr" sz="quarter" idx="11"/>
          </p:nvPr>
        </p:nvSpPr>
        <p:spPr/>
        <p:txBody>
          <a:bodyPr numCol="1"/>
          <a:lstStyle/>
          <a:p>
            <a:endParaRPr lang="en-US" dirty="0"/>
          </a:p>
        </p:txBody>
      </p:sp>
      <p:sp>
        <p:nvSpPr>
          <p:cNvPr id="6" name="Slide Number Placeholder 3"/>
          <p:cNvSpPr>
            <a:spLocks noGrp="1"/>
          </p:cNvSpPr>
          <p:nvPr>
            <p:ph type="sldNum" sz="quarter" idx="12"/>
          </p:nvPr>
        </p:nvSpPr>
        <p:spPr/>
        <p:txBody>
          <a:bodyPr numCol="1"/>
          <a:lstStyle/>
          <a:p>
            <a:fld id="{6D22F896-40B5-4ADD-8801-0D06FADFA095}" type="slidenum">
              <a:rPr lang="en-US" smtClean="0"/>
              <a:pPr/>
              <a:t>‹#›</a:t>
            </a:fld>
            <a:endParaRPr lang="en-US" dirty="0"/>
          </a:p>
        </p:txBody>
      </p:sp>
    </p:spTree>
    <p:extLst>
      <p:ext uri="{BB962C8B-B14F-4D97-AF65-F5344CB8AC3E}">
        <p14:creationId xmlns:p14="http://schemas.microsoft.com/office/powerpoint/2010/main" val="37504028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numCol="1"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4784616" y="1447800"/>
            <a:ext cx="5195997" cy="4572000"/>
          </a:xfrm>
        </p:spPr>
        <p:txBody>
          <a:bodyPr numCol="1"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54953" y="3129280"/>
            <a:ext cx="3401063" cy="2895599"/>
          </a:xfrm>
        </p:spPr>
        <p:txBody>
          <a:bodyPr numCol="1"/>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7" name="Date Placeholder 4"/>
          <p:cNvSpPr>
            <a:spLocks noGrp="1"/>
          </p:cNvSpPr>
          <p:nvPr>
            <p:ph type="dt" sz="half" idx="10"/>
          </p:nvPr>
        </p:nvSpPr>
        <p:spPr/>
        <p:txBody>
          <a:bodyPr numCol="1"/>
          <a:lstStyle/>
          <a:p>
            <a:fld id="{48A87A34-81AB-432B-8DAE-1953F412C126}" type="datetimeFigureOut">
              <a:rPr lang="en-US" smtClean="0"/>
              <a:pPr/>
              <a:t>9/17/2019</a:t>
            </a:fld>
            <a:endParaRPr lang="en-US" dirty="0"/>
          </a:p>
        </p:txBody>
      </p:sp>
      <p:sp>
        <p:nvSpPr>
          <p:cNvPr id="5" name="Footer Placeholder 5"/>
          <p:cNvSpPr>
            <a:spLocks noGrp="1"/>
          </p:cNvSpPr>
          <p:nvPr>
            <p:ph type="ftr" sz="quarter" idx="11"/>
          </p:nvPr>
        </p:nvSpPr>
        <p:spPr/>
        <p:txBody>
          <a:bodyPr numCol="1"/>
          <a:lstStyle/>
          <a:p>
            <a:endParaRPr lang="en-US" dirty="0"/>
          </a:p>
        </p:txBody>
      </p:sp>
      <p:sp>
        <p:nvSpPr>
          <p:cNvPr id="6" name="Slide Number Placeholder 6"/>
          <p:cNvSpPr>
            <a:spLocks noGrp="1"/>
          </p:cNvSpPr>
          <p:nvPr>
            <p:ph type="sldNum" sz="quarter" idx="12"/>
          </p:nvPr>
        </p:nvSpPr>
        <p:spPr/>
        <p:txBody>
          <a:bodyPr numCol="1"/>
          <a:lstStyle/>
          <a:p>
            <a:fld id="{6D22F896-40B5-4ADD-8801-0D06FADFA095}" type="slidenum">
              <a:rPr lang="en-US" smtClean="0"/>
              <a:pPr/>
              <a:t>‹#›</a:t>
            </a:fld>
            <a:endParaRPr lang="en-US" dirty="0"/>
          </a:p>
        </p:txBody>
      </p:sp>
    </p:spTree>
    <p:extLst>
      <p:ext uri="{BB962C8B-B14F-4D97-AF65-F5344CB8AC3E}">
        <p14:creationId xmlns:p14="http://schemas.microsoft.com/office/powerpoint/2010/main" val="143841869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numCol="1" anchor="b">
            <a:normAutofit/>
          </a:bodyPr>
          <a:lstStyle>
            <a:lvl1pPr algn="l">
              <a:defRPr sz="36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numCol="1"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4" y="3657600"/>
            <a:ext cx="5084979" cy="1371600"/>
          </a:xfrm>
        </p:spPr>
        <p:txBody>
          <a:bodyPr numCol="1">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numCol="1"/>
          <a:lstStyle/>
          <a:p>
            <a:fld id="{48A87A34-81AB-432B-8DAE-1953F412C126}" type="datetimeFigureOut">
              <a:rPr lang="en-US" smtClean="0"/>
              <a:pPr/>
              <a:t>9/17/2019</a:t>
            </a:fld>
            <a:endParaRPr lang="en-US" dirty="0"/>
          </a:p>
        </p:txBody>
      </p:sp>
      <p:sp>
        <p:nvSpPr>
          <p:cNvPr id="6" name="Footer Placeholder 5"/>
          <p:cNvSpPr>
            <a:spLocks noGrp="1"/>
          </p:cNvSpPr>
          <p:nvPr>
            <p:ph type="ftr" sz="quarter" idx="11"/>
          </p:nvPr>
        </p:nvSpPr>
        <p:spPr/>
        <p:txBody>
          <a:bodyPr numCol="1"/>
          <a:lstStyle/>
          <a:p>
            <a:endParaRPr lang="en-US" dirty="0"/>
          </a:p>
        </p:txBody>
      </p:sp>
      <p:sp>
        <p:nvSpPr>
          <p:cNvPr id="7" name="Slide Number Placeholder 6"/>
          <p:cNvSpPr>
            <a:spLocks noGrp="1"/>
          </p:cNvSpPr>
          <p:nvPr>
            <p:ph type="sldNum" sz="quarter" idx="12"/>
          </p:nvPr>
        </p:nvSpPr>
        <p:spPr/>
        <p:txBody>
          <a:bodyPr numCol="1"/>
          <a:lstStyle/>
          <a:p>
            <a:fld id="{6D22F896-40B5-4ADD-8801-0D06FADFA095}" type="slidenum">
              <a:rPr lang="en-US" smtClean="0"/>
              <a:pPr/>
              <a:t>‹#›</a:t>
            </a:fld>
            <a:endParaRPr lang="en-US" dirty="0"/>
          </a:p>
        </p:txBody>
      </p:sp>
    </p:spTree>
    <p:extLst>
      <p:ext uri="{BB962C8B-B14F-4D97-AF65-F5344CB8AC3E}">
        <p14:creationId xmlns:p14="http://schemas.microsoft.com/office/powerpoint/2010/main" val="4364096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numCol="1"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numCol="1"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6" y="5367325"/>
            <a:ext cx="8825656" cy="493712"/>
          </a:xfrm>
        </p:spPr>
        <p:txBody>
          <a:bodyPr numCol="1">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numCol="1"/>
          <a:lstStyle/>
          <a:p>
            <a:fld id="{48A87A34-81AB-432B-8DAE-1953F412C126}" type="datetimeFigureOut">
              <a:rPr lang="en-US" smtClean="0"/>
              <a:pPr/>
              <a:t>9/17/2019</a:t>
            </a:fld>
            <a:endParaRPr lang="en-US" dirty="0"/>
          </a:p>
        </p:txBody>
      </p:sp>
      <p:sp>
        <p:nvSpPr>
          <p:cNvPr id="6" name="Footer Placeholder 5"/>
          <p:cNvSpPr>
            <a:spLocks noGrp="1"/>
          </p:cNvSpPr>
          <p:nvPr>
            <p:ph type="ftr" sz="quarter" idx="11"/>
          </p:nvPr>
        </p:nvSpPr>
        <p:spPr/>
        <p:txBody>
          <a:bodyPr numCol="1"/>
          <a:lstStyle/>
          <a:p>
            <a:endParaRPr lang="en-US" dirty="0"/>
          </a:p>
        </p:txBody>
      </p:sp>
      <p:sp>
        <p:nvSpPr>
          <p:cNvPr id="7" name="Slide Number Placeholder 6"/>
          <p:cNvSpPr>
            <a:spLocks noGrp="1"/>
          </p:cNvSpPr>
          <p:nvPr>
            <p:ph type="sldNum" sz="quarter" idx="12"/>
          </p:nvPr>
        </p:nvSpPr>
        <p:spPr/>
        <p:txBody>
          <a:bodyPr numCol="1"/>
          <a:lstStyle/>
          <a:p>
            <a:fld id="{6D22F896-40B5-4ADD-8801-0D06FADFA095}" type="slidenum">
              <a:rPr lang="en-US" smtClean="0"/>
              <a:pPr/>
              <a:t>‹#›</a:t>
            </a:fld>
            <a:endParaRPr lang="en-US" dirty="0"/>
          </a:p>
        </p:txBody>
      </p:sp>
    </p:spTree>
    <p:extLst>
      <p:ext uri="{BB962C8B-B14F-4D97-AF65-F5344CB8AC3E}">
        <p14:creationId xmlns:p14="http://schemas.microsoft.com/office/powerpoint/2010/main" val="28539236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numCol="1"/>
          <a:lstStyle>
            <a:lvl1pPr>
              <a:defRPr sz="4800"/>
            </a:lvl1pPr>
          </a:lstStyle>
          <a:p>
            <a:r>
              <a:rPr lang="en-US"/>
              <a:t>Click to edit Master title style</a:t>
            </a:r>
            <a:endParaRPr lang="en-US" dirty="0"/>
          </a:p>
        </p:txBody>
      </p:sp>
      <p:sp>
        <p:nvSpPr>
          <p:cNvPr id="8" name="Text Placeholder 3"/>
          <p:cNvSpPr>
            <a:spLocks noGrp="1"/>
          </p:cNvSpPr>
          <p:nvPr>
            <p:ph type="body" sz="half" idx="2"/>
          </p:nvPr>
        </p:nvSpPr>
        <p:spPr>
          <a:xfrm>
            <a:off x="1154954" y="3657600"/>
            <a:ext cx="8825659" cy="2362200"/>
          </a:xfrm>
        </p:spPr>
        <p:txBody>
          <a:bodyPr numCol="1"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4" name="Date Placeholder 3"/>
          <p:cNvSpPr>
            <a:spLocks noGrp="1"/>
          </p:cNvSpPr>
          <p:nvPr>
            <p:ph type="dt" sz="half" idx="10"/>
          </p:nvPr>
        </p:nvSpPr>
        <p:spPr/>
        <p:txBody>
          <a:bodyPr numCol="1"/>
          <a:lstStyle/>
          <a:p>
            <a:fld id="{48A87A34-81AB-432B-8DAE-1953F412C126}" type="datetimeFigureOut">
              <a:rPr lang="en-US" smtClean="0"/>
              <a:pPr/>
              <a:t>9/17/2019</a:t>
            </a:fld>
            <a:endParaRPr lang="en-US" dirty="0"/>
          </a:p>
        </p:txBody>
      </p:sp>
      <p:sp>
        <p:nvSpPr>
          <p:cNvPr id="5" name="Footer Placeholder 4"/>
          <p:cNvSpPr>
            <a:spLocks noGrp="1"/>
          </p:cNvSpPr>
          <p:nvPr>
            <p:ph type="ftr" sz="quarter" idx="11"/>
          </p:nvPr>
        </p:nvSpPr>
        <p:spPr/>
        <p:txBody>
          <a:bodyPr numCol="1"/>
          <a:lstStyle/>
          <a:p>
            <a:endParaRPr lang="en-US" dirty="0"/>
          </a:p>
        </p:txBody>
      </p:sp>
      <p:sp>
        <p:nvSpPr>
          <p:cNvPr id="6" name="Slide Number Placeholder 5"/>
          <p:cNvSpPr>
            <a:spLocks noGrp="1"/>
          </p:cNvSpPr>
          <p:nvPr>
            <p:ph type="sldNum" sz="quarter" idx="12"/>
          </p:nvPr>
        </p:nvSpPr>
        <p:spPr/>
        <p:txBody>
          <a:bodyPr numCol="1"/>
          <a:lstStyle/>
          <a:p>
            <a:fld id="{6D22F896-40B5-4ADD-8801-0D06FADFA095}" type="slidenum">
              <a:rPr lang="en-US" smtClean="0"/>
              <a:pPr/>
              <a:t>‹#›</a:t>
            </a:fld>
            <a:endParaRPr lang="en-US" dirty="0"/>
          </a:p>
        </p:txBody>
      </p:sp>
    </p:spTree>
    <p:extLst>
      <p:ext uri="{BB962C8B-B14F-4D97-AF65-F5344CB8AC3E}">
        <p14:creationId xmlns:p14="http://schemas.microsoft.com/office/powerpoint/2010/main" val="317462302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numCol="1"/>
          <a:lstStyle>
            <a:lvl1pPr>
              <a:defRPr sz="4800"/>
            </a:lvl1pPr>
          </a:lstStyle>
          <a:p>
            <a:r>
              <a:rPr lang="en-US"/>
              <a:t>Click to edit Master title style</a:t>
            </a:r>
            <a:endParaRPr lang="en-US" dirty="0"/>
          </a:p>
        </p:txBody>
      </p:sp>
      <p:sp>
        <p:nvSpPr>
          <p:cNvPr id="11" name="Text Placeholder 3"/>
          <p:cNvSpPr>
            <a:spLocks noGrp="1"/>
          </p:cNvSpPr>
          <p:nvPr>
            <p:ph type="body" sz="half" idx="14"/>
          </p:nvPr>
        </p:nvSpPr>
        <p:spPr>
          <a:xfrm>
            <a:off x="1930400" y="3771174"/>
            <a:ext cx="7279649" cy="342174"/>
          </a:xfrm>
        </p:spPr>
        <p:txBody>
          <a:bodyPr vert="horz" lIns="91440" tIns="45720" rIns="91440" bIns="45720" numCol="1"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en-US"/>
              <a:t>Edit Master text styles</a:t>
            </a:r>
          </a:p>
        </p:txBody>
      </p:sp>
      <p:sp>
        <p:nvSpPr>
          <p:cNvPr id="10" name="Text Placeholder 3"/>
          <p:cNvSpPr>
            <a:spLocks noGrp="1"/>
          </p:cNvSpPr>
          <p:nvPr>
            <p:ph type="body" sz="half" idx="2"/>
          </p:nvPr>
        </p:nvSpPr>
        <p:spPr>
          <a:xfrm>
            <a:off x="1154954" y="4350657"/>
            <a:ext cx="8825659" cy="1676400"/>
          </a:xfrm>
        </p:spPr>
        <p:txBody>
          <a:bodyPr numCol="1"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4" name="Date Placeholder 3"/>
          <p:cNvSpPr>
            <a:spLocks noGrp="1"/>
          </p:cNvSpPr>
          <p:nvPr>
            <p:ph type="dt" sz="half" idx="10"/>
          </p:nvPr>
        </p:nvSpPr>
        <p:spPr/>
        <p:txBody>
          <a:bodyPr numCol="1"/>
          <a:lstStyle/>
          <a:p>
            <a:fld id="{48A87A34-81AB-432B-8DAE-1953F412C126}" type="datetimeFigureOut">
              <a:rPr lang="en-US" smtClean="0"/>
              <a:pPr/>
              <a:t>9/17/2019</a:t>
            </a:fld>
            <a:endParaRPr lang="en-US" dirty="0"/>
          </a:p>
        </p:txBody>
      </p:sp>
      <p:sp>
        <p:nvSpPr>
          <p:cNvPr id="5" name="Footer Placeholder 4"/>
          <p:cNvSpPr>
            <a:spLocks noGrp="1"/>
          </p:cNvSpPr>
          <p:nvPr>
            <p:ph type="ftr" sz="quarter" idx="11"/>
          </p:nvPr>
        </p:nvSpPr>
        <p:spPr/>
        <p:txBody>
          <a:bodyPr numCol="1"/>
          <a:lstStyle/>
          <a:p>
            <a:endParaRPr lang="en-US" dirty="0"/>
          </a:p>
        </p:txBody>
      </p:sp>
      <p:sp>
        <p:nvSpPr>
          <p:cNvPr id="6" name="Slide Number Placeholder 5"/>
          <p:cNvSpPr>
            <a:spLocks noGrp="1"/>
          </p:cNvSpPr>
          <p:nvPr>
            <p:ph type="sldNum" sz="quarter" idx="12"/>
          </p:nvPr>
        </p:nvSpPr>
        <p:spPr/>
        <p:txBody>
          <a:bodyPr numCol="1"/>
          <a:lstStyle/>
          <a:p>
            <a:fld id="{6D22F896-40B5-4ADD-8801-0D06FADFA095}" type="slidenum">
              <a:rPr lang="en-US" smtClean="0"/>
              <a:pPr/>
              <a:t>‹#›</a:t>
            </a:fld>
            <a:endParaRPr lang="en-US" dirty="0"/>
          </a:p>
        </p:txBody>
      </p:sp>
      <p:sp>
        <p:nvSpPr>
          <p:cNvPr id="12" name="TextBox 11"/>
          <p:cNvSpPr txBox="1"/>
          <p:nvPr/>
        </p:nvSpPr>
        <p:spPr>
          <a:xfrm>
            <a:off x="898295" y="971253"/>
            <a:ext cx="801912" cy="1969770"/>
          </a:xfrm>
          <a:prstGeom prst="rect">
            <a:avLst/>
          </a:prstGeom>
          <a:noFill/>
        </p:spPr>
        <p:txBody>
          <a:bodyPr wrap="square" numCol="1"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5" name="TextBox 14"/>
          <p:cNvSpPr txBox="1"/>
          <p:nvPr/>
        </p:nvSpPr>
        <p:spPr>
          <a:xfrm>
            <a:off x="9330490" y="2613787"/>
            <a:ext cx="801912" cy="1969770"/>
          </a:xfrm>
          <a:prstGeom prst="rect">
            <a:avLst/>
          </a:prstGeom>
          <a:noFill/>
        </p:spPr>
        <p:txBody>
          <a:bodyPr wrap="square" numCol="1"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extLst>
      <p:ext uri="{BB962C8B-B14F-4D97-AF65-F5344CB8AC3E}">
        <p14:creationId xmlns:p14="http://schemas.microsoft.com/office/powerpoint/2010/main" val="85210514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numCol="1"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4" y="4777381"/>
            <a:ext cx="8825659" cy="860400"/>
          </a:xfrm>
        </p:spPr>
        <p:txBody>
          <a:bodyPr numCol="1"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numCol="1"/>
          <a:lstStyle/>
          <a:p>
            <a:fld id="{48A87A34-81AB-432B-8DAE-1953F412C126}" type="datetimeFigureOut">
              <a:rPr lang="en-US" smtClean="0"/>
              <a:pPr/>
              <a:t>9/17/2019</a:t>
            </a:fld>
            <a:endParaRPr lang="en-US" dirty="0"/>
          </a:p>
        </p:txBody>
      </p:sp>
      <p:sp>
        <p:nvSpPr>
          <p:cNvPr id="5" name="Footer Placeholder 4"/>
          <p:cNvSpPr>
            <a:spLocks noGrp="1"/>
          </p:cNvSpPr>
          <p:nvPr>
            <p:ph type="ftr" sz="quarter" idx="11"/>
          </p:nvPr>
        </p:nvSpPr>
        <p:spPr/>
        <p:txBody>
          <a:bodyPr numCol="1"/>
          <a:lstStyle/>
          <a:p>
            <a:endParaRPr lang="en-US" dirty="0"/>
          </a:p>
        </p:txBody>
      </p:sp>
      <p:sp>
        <p:nvSpPr>
          <p:cNvPr id="6" name="Slide Number Placeholder 5"/>
          <p:cNvSpPr>
            <a:spLocks noGrp="1"/>
          </p:cNvSpPr>
          <p:nvPr>
            <p:ph type="sldNum" sz="quarter" idx="12"/>
          </p:nvPr>
        </p:nvSpPr>
        <p:spPr/>
        <p:txBody>
          <a:bodyPr numCol="1"/>
          <a:lstStyle/>
          <a:p>
            <a:fld id="{6D22F896-40B5-4ADD-8801-0D06FADFA095}" type="slidenum">
              <a:rPr lang="en-US" smtClean="0"/>
              <a:pPr/>
              <a:t>‹#›</a:t>
            </a:fld>
            <a:endParaRPr lang="en-US" dirty="0"/>
          </a:p>
        </p:txBody>
      </p:sp>
    </p:spTree>
    <p:extLst>
      <p:ext uri="{BB962C8B-B14F-4D97-AF65-F5344CB8AC3E}">
        <p14:creationId xmlns:p14="http://schemas.microsoft.com/office/powerpoint/2010/main" val="414808612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numCol="1"/>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32947" y="1981200"/>
            <a:ext cx="2946866" cy="576262"/>
          </a:xfrm>
        </p:spPr>
        <p:txBody>
          <a:bodyPr numCol="1"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6" name="Text Placeholder 3"/>
          <p:cNvSpPr>
            <a:spLocks noGrp="1"/>
          </p:cNvSpPr>
          <p:nvPr>
            <p:ph type="body" sz="half" idx="15"/>
          </p:nvPr>
        </p:nvSpPr>
        <p:spPr>
          <a:xfrm>
            <a:off x="652463" y="2667000"/>
            <a:ext cx="2927350" cy="3589338"/>
          </a:xfrm>
        </p:spPr>
        <p:txBody>
          <a:bodyPr numCol="1"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Text Placeholder 4"/>
          <p:cNvSpPr>
            <a:spLocks noGrp="1"/>
          </p:cNvSpPr>
          <p:nvPr>
            <p:ph type="body" sz="quarter" idx="3"/>
          </p:nvPr>
        </p:nvSpPr>
        <p:spPr>
          <a:xfrm>
            <a:off x="3883659" y="1981200"/>
            <a:ext cx="2936241" cy="576262"/>
          </a:xfrm>
        </p:spPr>
        <p:txBody>
          <a:bodyPr numCol="1"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9" name="Text Placeholder 3"/>
          <p:cNvSpPr>
            <a:spLocks noGrp="1"/>
          </p:cNvSpPr>
          <p:nvPr>
            <p:ph type="body" sz="half" idx="16"/>
          </p:nvPr>
        </p:nvSpPr>
        <p:spPr>
          <a:xfrm>
            <a:off x="3873106" y="2667000"/>
            <a:ext cx="2946794" cy="3589338"/>
          </a:xfrm>
        </p:spPr>
        <p:txBody>
          <a:bodyPr numCol="1"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4" name="Text Placeholder 4"/>
          <p:cNvSpPr>
            <a:spLocks noGrp="1"/>
          </p:cNvSpPr>
          <p:nvPr>
            <p:ph type="body" sz="quarter" idx="13"/>
          </p:nvPr>
        </p:nvSpPr>
        <p:spPr>
          <a:xfrm>
            <a:off x="7124700" y="1981200"/>
            <a:ext cx="2932113" cy="576262"/>
          </a:xfrm>
        </p:spPr>
        <p:txBody>
          <a:bodyPr numCol="1"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0" name="Text Placeholder 3"/>
          <p:cNvSpPr>
            <a:spLocks noGrp="1"/>
          </p:cNvSpPr>
          <p:nvPr>
            <p:ph type="body" sz="half" idx="17"/>
          </p:nvPr>
        </p:nvSpPr>
        <p:spPr>
          <a:xfrm>
            <a:off x="7124700" y="2667000"/>
            <a:ext cx="2932113" cy="3589338"/>
          </a:xfrm>
        </p:spPr>
        <p:txBody>
          <a:bodyPr numCol="1"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numCol="1"/>
          <a:lstStyle/>
          <a:p>
            <a:fld id="{48A87A34-81AB-432B-8DAE-1953F412C126}" type="datetimeFigureOut">
              <a:rPr lang="en-US" smtClean="0"/>
              <a:pPr/>
              <a:t>9/17/2019</a:t>
            </a:fld>
            <a:endParaRPr lang="en-US" dirty="0"/>
          </a:p>
        </p:txBody>
      </p:sp>
      <p:sp>
        <p:nvSpPr>
          <p:cNvPr id="4" name="Footer Placeholder 4"/>
          <p:cNvSpPr>
            <a:spLocks noGrp="1"/>
          </p:cNvSpPr>
          <p:nvPr>
            <p:ph type="ftr" sz="quarter" idx="11"/>
          </p:nvPr>
        </p:nvSpPr>
        <p:spPr/>
        <p:txBody>
          <a:bodyPr numCol="1"/>
          <a:lstStyle/>
          <a:p>
            <a:endParaRPr lang="en-US" dirty="0"/>
          </a:p>
        </p:txBody>
      </p:sp>
      <p:sp>
        <p:nvSpPr>
          <p:cNvPr id="6" name="Slide Number Placeholder 5"/>
          <p:cNvSpPr>
            <a:spLocks noGrp="1"/>
          </p:cNvSpPr>
          <p:nvPr>
            <p:ph type="sldNum" sz="quarter" idx="12"/>
          </p:nvPr>
        </p:nvSpPr>
        <p:spPr/>
        <p:txBody>
          <a:bodyPr numCol="1"/>
          <a:lstStyle/>
          <a:p>
            <a:fld id="{6D22F896-40B5-4ADD-8801-0D06FADFA095}" type="slidenum">
              <a:rPr lang="en-US" smtClean="0"/>
              <a:pPr/>
              <a:t>‹#›</a:t>
            </a:fld>
            <a:endParaRPr lang="en-US" dirty="0"/>
          </a:p>
        </p:txBody>
      </p:sp>
    </p:spTree>
    <p:extLst>
      <p:ext uri="{BB962C8B-B14F-4D97-AF65-F5344CB8AC3E}">
        <p14:creationId xmlns:p14="http://schemas.microsoft.com/office/powerpoint/2010/main" val="256597226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numCol="1"/>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52463" y="4250949"/>
            <a:ext cx="2940050" cy="576262"/>
          </a:xfrm>
        </p:spPr>
        <p:txBody>
          <a:bodyPr numCol="1"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numCol="1"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2" name="Text Placeholder 3"/>
          <p:cNvSpPr>
            <a:spLocks noGrp="1"/>
          </p:cNvSpPr>
          <p:nvPr>
            <p:ph type="body" sz="half" idx="18"/>
          </p:nvPr>
        </p:nvSpPr>
        <p:spPr>
          <a:xfrm>
            <a:off x="652463" y="4827211"/>
            <a:ext cx="2940050" cy="659189"/>
          </a:xfrm>
        </p:spPr>
        <p:txBody>
          <a:bodyPr numCol="1"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Text Placeholder 4"/>
          <p:cNvSpPr>
            <a:spLocks noGrp="1"/>
          </p:cNvSpPr>
          <p:nvPr>
            <p:ph type="body" sz="quarter" idx="3"/>
          </p:nvPr>
        </p:nvSpPr>
        <p:spPr>
          <a:xfrm>
            <a:off x="3889375" y="4250949"/>
            <a:ext cx="2930525" cy="576262"/>
          </a:xfrm>
        </p:spPr>
        <p:txBody>
          <a:bodyPr numCol="1"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numCol="1"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3" name="Text Placeholder 3"/>
          <p:cNvSpPr>
            <a:spLocks noGrp="1"/>
          </p:cNvSpPr>
          <p:nvPr>
            <p:ph type="body" sz="half" idx="19"/>
          </p:nvPr>
        </p:nvSpPr>
        <p:spPr>
          <a:xfrm>
            <a:off x="3888022" y="4827210"/>
            <a:ext cx="2934406" cy="659189"/>
          </a:xfrm>
        </p:spPr>
        <p:txBody>
          <a:bodyPr numCol="1"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4" name="Text Placeholder 4"/>
          <p:cNvSpPr>
            <a:spLocks noGrp="1"/>
          </p:cNvSpPr>
          <p:nvPr>
            <p:ph type="body" sz="quarter" idx="13"/>
          </p:nvPr>
        </p:nvSpPr>
        <p:spPr>
          <a:xfrm>
            <a:off x="7124700" y="4250949"/>
            <a:ext cx="2932113" cy="576262"/>
          </a:xfrm>
        </p:spPr>
        <p:txBody>
          <a:bodyPr numCol="1"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numCol="1"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20"/>
          </p:nvPr>
        </p:nvSpPr>
        <p:spPr>
          <a:xfrm>
            <a:off x="7124575" y="4827208"/>
            <a:ext cx="2935997" cy="659189"/>
          </a:xfrm>
        </p:spPr>
        <p:txBody>
          <a:bodyPr numCol="1"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numCol="1"/>
          <a:lstStyle/>
          <a:p>
            <a:fld id="{48A87A34-81AB-432B-8DAE-1953F412C126}" type="datetimeFigureOut">
              <a:rPr lang="en-US" smtClean="0"/>
              <a:pPr/>
              <a:t>9/17/2019</a:t>
            </a:fld>
            <a:endParaRPr lang="en-US" dirty="0"/>
          </a:p>
        </p:txBody>
      </p:sp>
      <p:sp>
        <p:nvSpPr>
          <p:cNvPr id="4" name="Footer Placeholder 4"/>
          <p:cNvSpPr>
            <a:spLocks noGrp="1"/>
          </p:cNvSpPr>
          <p:nvPr>
            <p:ph type="ftr" sz="quarter" idx="11"/>
          </p:nvPr>
        </p:nvSpPr>
        <p:spPr/>
        <p:txBody>
          <a:bodyPr numCol="1"/>
          <a:lstStyle/>
          <a:p>
            <a:endParaRPr lang="en-US" dirty="0"/>
          </a:p>
        </p:txBody>
      </p:sp>
      <p:sp>
        <p:nvSpPr>
          <p:cNvPr id="6" name="Slide Number Placeholder 5"/>
          <p:cNvSpPr>
            <a:spLocks noGrp="1"/>
          </p:cNvSpPr>
          <p:nvPr>
            <p:ph type="sldNum" sz="quarter" idx="12"/>
          </p:nvPr>
        </p:nvSpPr>
        <p:spPr/>
        <p:txBody>
          <a:bodyPr numCol="1"/>
          <a:lstStyle/>
          <a:p>
            <a:fld id="{6D22F896-40B5-4ADD-8801-0D06FADFA095}" type="slidenum">
              <a:rPr lang="en-US" smtClean="0"/>
              <a:pPr/>
              <a:t>‹#›</a:t>
            </a:fld>
            <a:endParaRPr lang="en-US" dirty="0"/>
          </a:p>
        </p:txBody>
      </p:sp>
    </p:spTree>
    <p:extLst>
      <p:ext uri="{BB962C8B-B14F-4D97-AF65-F5344CB8AC3E}">
        <p14:creationId xmlns:p14="http://schemas.microsoft.com/office/powerpoint/2010/main" val="42661248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numCol="1"/>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numCol="1" anchor="t" anchorCtr="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numCol="1"/>
          <a:lstStyle/>
          <a:p>
            <a:fld id="{48A87A34-81AB-432B-8DAE-1953F412C126}" type="datetimeFigureOut">
              <a:rPr lang="en-US" smtClean="0"/>
              <a:pPr/>
              <a:t>9/17/2019</a:t>
            </a:fld>
            <a:endParaRPr lang="en-US" dirty="0"/>
          </a:p>
        </p:txBody>
      </p:sp>
      <p:sp>
        <p:nvSpPr>
          <p:cNvPr id="5" name="Footer Placeholder 4"/>
          <p:cNvSpPr>
            <a:spLocks noGrp="1"/>
          </p:cNvSpPr>
          <p:nvPr>
            <p:ph type="ftr" sz="quarter" idx="11"/>
          </p:nvPr>
        </p:nvSpPr>
        <p:spPr/>
        <p:txBody>
          <a:bodyPr numCol="1"/>
          <a:lstStyle/>
          <a:p>
            <a:endParaRPr lang="en-US" dirty="0"/>
          </a:p>
        </p:txBody>
      </p:sp>
      <p:sp>
        <p:nvSpPr>
          <p:cNvPr id="6" name="Slide Number Placeholder 5"/>
          <p:cNvSpPr>
            <a:spLocks noGrp="1"/>
          </p:cNvSpPr>
          <p:nvPr>
            <p:ph type="sldNum" sz="quarter" idx="12"/>
          </p:nvPr>
        </p:nvSpPr>
        <p:spPr/>
        <p:txBody>
          <a:bodyPr numCol="1"/>
          <a:lstStyle/>
          <a:p>
            <a:fld id="{6D22F896-40B5-4ADD-8801-0D06FADFA095}" type="slidenum">
              <a:rPr lang="en-US" smtClean="0"/>
              <a:pPr/>
              <a:t>‹#›</a:t>
            </a:fld>
            <a:endParaRPr lang="en-US" dirty="0"/>
          </a:p>
        </p:txBody>
      </p:sp>
    </p:spTree>
    <p:extLst>
      <p:ext uri="{BB962C8B-B14F-4D97-AF65-F5344CB8AC3E}">
        <p14:creationId xmlns:p14="http://schemas.microsoft.com/office/powerpoint/2010/main" val="425436688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numCol="1"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numCol="1"/>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numCol="1"/>
          <a:lstStyle/>
          <a:p>
            <a:fld id="{48A87A34-81AB-432B-8DAE-1953F412C126}" type="datetimeFigureOut">
              <a:rPr lang="en-US" smtClean="0"/>
              <a:pPr/>
              <a:t>9/17/2019</a:t>
            </a:fld>
            <a:endParaRPr lang="en-US" dirty="0"/>
          </a:p>
        </p:txBody>
      </p:sp>
      <p:sp>
        <p:nvSpPr>
          <p:cNvPr id="5" name="Footer Placeholder 4"/>
          <p:cNvSpPr>
            <a:spLocks noGrp="1"/>
          </p:cNvSpPr>
          <p:nvPr>
            <p:ph type="ftr" sz="quarter" idx="11"/>
          </p:nvPr>
        </p:nvSpPr>
        <p:spPr/>
        <p:txBody>
          <a:bodyPr numCol="1"/>
          <a:lstStyle/>
          <a:p>
            <a:endParaRPr lang="en-US" dirty="0"/>
          </a:p>
        </p:txBody>
      </p:sp>
      <p:sp>
        <p:nvSpPr>
          <p:cNvPr id="6" name="Slide Number Placeholder 5"/>
          <p:cNvSpPr>
            <a:spLocks noGrp="1"/>
          </p:cNvSpPr>
          <p:nvPr>
            <p:ph type="sldNum" sz="quarter" idx="12"/>
          </p:nvPr>
        </p:nvSpPr>
        <p:spPr/>
        <p:txBody>
          <a:bodyPr numCol="1"/>
          <a:lstStyle/>
          <a:p>
            <a:fld id="{6D22F896-40B5-4ADD-8801-0D06FADFA095}" type="slidenum">
              <a:rPr lang="en-US" smtClean="0"/>
              <a:pPr/>
              <a:t>‹#›</a:t>
            </a:fld>
            <a:endParaRPr lang="en-US" dirty="0"/>
          </a:p>
        </p:txBody>
      </p:sp>
    </p:spTree>
    <p:extLst>
      <p:ext uri="{BB962C8B-B14F-4D97-AF65-F5344CB8AC3E}">
        <p14:creationId xmlns:p14="http://schemas.microsoft.com/office/powerpoint/2010/main" val="289136775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numCol="1" rtlCol="0" anchor="t">
            <a:noAutofit/>
          </a:bodyPr>
          <a:lstStyle/>
          <a:p>
            <a:r>
              <a:rPr lang="en-US"/>
              <a:t>Click to edit Master title style</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numCol="1"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numCol="1" rtlCol="0" anchor="t"/>
          <a:lstStyle>
            <a:lvl1pPr algn="l">
              <a:defRPr sz="1100" b="0" i="0">
                <a:solidFill>
                  <a:schemeClr val="tx1">
                    <a:tint val="75000"/>
                    <a:alpha val="60000"/>
                  </a:schemeClr>
                </a:solidFill>
              </a:defRPr>
            </a:lvl1pPr>
          </a:lstStyle>
          <a:p>
            <a:fld id="{48A87A34-81AB-432B-8DAE-1953F412C126}" type="datetimeFigureOut">
              <a:rPr lang="en-US" smtClean="0"/>
              <a:pPr/>
              <a:t>9/17/2019</a:t>
            </a:fld>
            <a:endParaRPr lang="en-US" dirty="0"/>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numCol="1" rtlCol="0" anchor="b"/>
          <a:lstStyle>
            <a:lvl1pPr algn="l">
              <a:defRPr sz="1100" b="0" i="0">
                <a:solidFill>
                  <a:schemeClr val="tx1">
                    <a:tint val="75000"/>
                    <a:alpha val="60000"/>
                  </a:schemeClr>
                </a:solidFill>
              </a:defRPr>
            </a:lvl1pPr>
          </a:lstStyle>
          <a:p>
            <a:endParaRPr lang="en-US" dirty="0"/>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numCol="1" rtlCol="0" anchor="b"/>
          <a:lstStyle>
            <a:lvl1pPr algn="ctr">
              <a:defRPr sz="2800" b="0" i="0">
                <a:solidFill>
                  <a:schemeClr val="tx1">
                    <a:tint val="75000"/>
                  </a:schemeClr>
                </a:solidFill>
              </a:defRPr>
            </a:lvl1p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973106355"/>
      </p:ext>
    </p:extLst>
  </p:cSld>
  <p:clrMap bg1="dk1" tx1="lt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Lst>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hyperlink" Target="https://www.youtube.com/watch?v=9uwpuyc7nS4" TargetMode="Externa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hyperlink" Target="https://youtu.be/YGRO05WcNDk" TargetMode="Externa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hyperlink" Target="https://www.youtube.com/watch?v=rP42C-4zL3w" TargetMode="External"/><Relationship Id="rId1" Type="http://schemas.openxmlformats.org/officeDocument/2006/relationships/slideLayout" Target="../slideLayouts/slideLayout11.xml"/></Relationships>
</file>

<file path=ppt/slides/_rels/slide18.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hyperlink" Target="https://www.youtube.com/watch?v=yeZHB3ozglQ" TargetMode="Externa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hyperlink" Target="https://www.youtube.com/watch?v=l45DAuXYSIs" TargetMode="External"/><Relationship Id="rId2" Type="http://schemas.openxmlformats.org/officeDocument/2006/relationships/hyperlink" Target="https://www.youtube.com/watch?v=V6hQ9HSKlIE" TargetMode="Externa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hyperlink" Target="https://www.youtube.com/watch?v=VqZ3kwdqtVY" TargetMode="External"/><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2" Type="http://schemas.openxmlformats.org/officeDocument/2006/relationships/hyperlink" Target="https://youtu.be/2IwXtqYM-Wk" TargetMode="Externa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hyperlink" Target="https://www.youtube.com/watch?v=jCjaUwEsMdQ" TargetMode="External"/><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numCol="1"/>
          <a:lstStyle/>
          <a:p>
            <a:r>
              <a:rPr lang="en-US" dirty="0"/>
              <a:t>   The Elements of </a:t>
            </a:r>
            <a:br>
              <a:rPr lang="en-US" dirty="0"/>
            </a:br>
            <a:r>
              <a:rPr lang="en-US" dirty="0"/>
              <a:t>            Music</a:t>
            </a:r>
          </a:p>
        </p:txBody>
      </p:sp>
      <p:sp>
        <p:nvSpPr>
          <p:cNvPr id="6" name="Subtitle 5"/>
          <p:cNvSpPr>
            <a:spLocks noGrp="1"/>
          </p:cNvSpPr>
          <p:nvPr>
            <p:ph type="subTitle" idx="1"/>
          </p:nvPr>
        </p:nvSpPr>
        <p:spPr/>
        <p:txBody>
          <a:bodyPr numCol="1"/>
          <a:lstStyle/>
          <a:p>
            <a:endParaRPr lang="en-US"/>
          </a:p>
        </p:txBody>
      </p:sp>
    </p:spTree>
    <p:extLst>
      <p:ext uri="{BB962C8B-B14F-4D97-AF65-F5344CB8AC3E}">
        <p14:creationId xmlns:p14="http://schemas.microsoft.com/office/powerpoint/2010/main" val="382742255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numCol="1">
            <a:normAutofit/>
          </a:bodyPr>
          <a:lstStyle/>
          <a:p>
            <a:r>
              <a:rPr lang="en-US" sz="6000" dirty="0"/>
              <a:t>To begin…</a:t>
            </a:r>
          </a:p>
        </p:txBody>
      </p:sp>
      <p:sp>
        <p:nvSpPr>
          <p:cNvPr id="4" name="Content Placeholder 3"/>
          <p:cNvSpPr>
            <a:spLocks noGrp="1"/>
          </p:cNvSpPr>
          <p:nvPr>
            <p:ph sz="half" idx="1"/>
          </p:nvPr>
        </p:nvSpPr>
        <p:spPr/>
        <p:txBody>
          <a:bodyPr numCol="1">
            <a:normAutofit lnSpcReduction="10000"/>
          </a:bodyPr>
          <a:lstStyle/>
          <a:p>
            <a:r>
              <a:rPr lang="en-US" sz="4400" dirty="0"/>
              <a:t>Music has been defined as the organization of sound in time.</a:t>
            </a:r>
          </a:p>
        </p:txBody>
      </p:sp>
      <p:sp>
        <p:nvSpPr>
          <p:cNvPr id="5" name="Content Placeholder 4"/>
          <p:cNvSpPr>
            <a:spLocks noGrp="1"/>
          </p:cNvSpPr>
          <p:nvPr>
            <p:ph sz="half" idx="2"/>
          </p:nvPr>
        </p:nvSpPr>
        <p:spPr/>
        <p:txBody>
          <a:bodyPr numCol="1">
            <a:normAutofit lnSpcReduction="10000"/>
          </a:bodyPr>
          <a:lstStyle/>
          <a:p>
            <a:r>
              <a:rPr lang="en-US" sz="3200" dirty="0"/>
              <a:t>All sound is produced by the vibration of an object that excites the air around it. This vibration creates a wave that we hear as sound. </a:t>
            </a:r>
          </a:p>
        </p:txBody>
      </p:sp>
    </p:spTree>
    <p:extLst>
      <p:ext uri="{BB962C8B-B14F-4D97-AF65-F5344CB8AC3E}">
        <p14:creationId xmlns:p14="http://schemas.microsoft.com/office/powerpoint/2010/main" val="277829353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numCol="1"/>
          <a:lstStyle/>
          <a:p>
            <a:r>
              <a:rPr lang="en-US" dirty="0"/>
              <a:t>Properties of sound</a:t>
            </a:r>
          </a:p>
        </p:txBody>
      </p:sp>
      <p:sp>
        <p:nvSpPr>
          <p:cNvPr id="3" name="Content Placeholder 2"/>
          <p:cNvSpPr>
            <a:spLocks noGrp="1"/>
          </p:cNvSpPr>
          <p:nvPr>
            <p:ph idx="1"/>
          </p:nvPr>
        </p:nvSpPr>
        <p:spPr/>
        <p:txBody>
          <a:bodyPr numCol="1">
            <a:normAutofit/>
          </a:bodyPr>
          <a:lstStyle/>
          <a:p>
            <a:r>
              <a:rPr lang="en-US" sz="3200" dirty="0"/>
              <a:t>Dynamics- How loud is it?</a:t>
            </a:r>
          </a:p>
          <a:p>
            <a:r>
              <a:rPr lang="en-US" sz="3200" dirty="0"/>
              <a:t>Pitch- How high is it?</a:t>
            </a:r>
          </a:p>
          <a:p>
            <a:r>
              <a:rPr lang="en-US" sz="3200" dirty="0"/>
              <a:t>Duration- How long does it last?</a:t>
            </a:r>
          </a:p>
          <a:p>
            <a:r>
              <a:rPr lang="en-US" sz="3200" dirty="0"/>
              <a:t>Timbre- What does it sound like?</a:t>
            </a:r>
          </a:p>
          <a:p>
            <a:r>
              <a:rPr lang="en-US" sz="3200" dirty="0"/>
              <a:t>Don’t forget about sound’s counterpart: silence. </a:t>
            </a:r>
          </a:p>
        </p:txBody>
      </p:sp>
    </p:spTree>
    <p:extLst>
      <p:ext uri="{BB962C8B-B14F-4D97-AF65-F5344CB8AC3E}">
        <p14:creationId xmlns:p14="http://schemas.microsoft.com/office/powerpoint/2010/main" val="98927265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numCol="1"/>
          <a:lstStyle/>
          <a:p>
            <a:r>
              <a:rPr lang="en-US" dirty="0"/>
              <a:t>Sound and silence</a:t>
            </a:r>
          </a:p>
        </p:txBody>
      </p:sp>
      <p:sp>
        <p:nvSpPr>
          <p:cNvPr id="3" name="Content Placeholder 2"/>
          <p:cNvSpPr>
            <a:spLocks noGrp="1"/>
          </p:cNvSpPr>
          <p:nvPr>
            <p:ph sz="half" idx="1"/>
          </p:nvPr>
        </p:nvSpPr>
        <p:spPr/>
        <p:txBody>
          <a:bodyPr numCol="1">
            <a:normAutofit/>
          </a:bodyPr>
          <a:lstStyle/>
          <a:p>
            <a:r>
              <a:rPr lang="en-US" sz="3600" dirty="0"/>
              <a:t>We can compare sound and silence to positive and negative space in a sculpture. </a:t>
            </a:r>
          </a:p>
        </p:txBody>
      </p:sp>
      <p:pic>
        <p:nvPicPr>
          <p:cNvPr id="5" name="Content Placeholder 4"/>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7267902" y="1935921"/>
            <a:ext cx="2145907" cy="3703637"/>
          </a:xfrm>
        </p:spPr>
      </p:pic>
    </p:spTree>
    <p:extLst>
      <p:ext uri="{BB962C8B-B14F-4D97-AF65-F5344CB8AC3E}">
        <p14:creationId xmlns:p14="http://schemas.microsoft.com/office/powerpoint/2010/main" val="313506512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numCol="1"/>
          <a:lstStyle/>
          <a:p>
            <a:r>
              <a:rPr lang="en-US" dirty="0"/>
              <a:t>Seven elements of music</a:t>
            </a:r>
            <a:br>
              <a:rPr lang="en-US" dirty="0"/>
            </a:br>
            <a:br>
              <a:rPr lang="en-US" dirty="0"/>
            </a:br>
            <a:endParaRPr lang="en-US" dirty="0"/>
          </a:p>
        </p:txBody>
      </p:sp>
      <p:sp>
        <p:nvSpPr>
          <p:cNvPr id="3" name="Content Placeholder 2"/>
          <p:cNvSpPr>
            <a:spLocks noGrp="1"/>
          </p:cNvSpPr>
          <p:nvPr>
            <p:ph idx="1"/>
          </p:nvPr>
        </p:nvSpPr>
        <p:spPr/>
        <p:txBody>
          <a:bodyPr numCol="1">
            <a:normAutofit fontScale="25000" lnSpcReduction="20000"/>
          </a:bodyPr>
          <a:lstStyle/>
          <a:p>
            <a:endParaRPr lang="en-US" sz="3200" dirty="0"/>
          </a:p>
          <a:p>
            <a:endParaRPr lang="en-US" sz="3200" dirty="0"/>
          </a:p>
          <a:p>
            <a:endParaRPr lang="en-US" sz="3200" dirty="0"/>
          </a:p>
          <a:p>
            <a:endParaRPr lang="en-US" sz="3200" dirty="0"/>
          </a:p>
          <a:p>
            <a:r>
              <a:rPr lang="en-US" sz="11100" dirty="0"/>
              <a:t>Dynamics</a:t>
            </a:r>
          </a:p>
          <a:p>
            <a:r>
              <a:rPr lang="en-US" sz="11100" dirty="0"/>
              <a:t>Timbre</a:t>
            </a:r>
          </a:p>
          <a:p>
            <a:r>
              <a:rPr lang="en-US" sz="11100" dirty="0"/>
              <a:t>Melody </a:t>
            </a:r>
          </a:p>
          <a:p>
            <a:r>
              <a:rPr lang="en-US" sz="11100" dirty="0"/>
              <a:t>Harmony</a:t>
            </a:r>
          </a:p>
          <a:p>
            <a:r>
              <a:rPr lang="en-US" sz="11100" dirty="0"/>
              <a:t>Rhythm</a:t>
            </a:r>
          </a:p>
          <a:p>
            <a:r>
              <a:rPr lang="en-US" sz="11100" dirty="0"/>
              <a:t>Texture</a:t>
            </a:r>
          </a:p>
          <a:p>
            <a:r>
              <a:rPr lang="en-US" sz="11100" dirty="0"/>
              <a:t>Form</a:t>
            </a:r>
          </a:p>
          <a:p>
            <a:endParaRPr lang="en-US" sz="3200" dirty="0"/>
          </a:p>
          <a:p>
            <a:endParaRPr lang="en-US" sz="3200" dirty="0"/>
          </a:p>
          <a:p>
            <a:endParaRPr lang="en-US" sz="3200" dirty="0"/>
          </a:p>
          <a:p>
            <a:endParaRPr lang="en-US" sz="3200" dirty="0"/>
          </a:p>
          <a:p>
            <a:endParaRPr lang="en-US" dirty="0"/>
          </a:p>
        </p:txBody>
      </p:sp>
      <p:sp>
        <p:nvSpPr>
          <p:cNvPr id="4" name="Text Placeholder 3"/>
          <p:cNvSpPr>
            <a:spLocks noGrp="1"/>
          </p:cNvSpPr>
          <p:nvPr>
            <p:ph type="body" sz="half" idx="2"/>
          </p:nvPr>
        </p:nvSpPr>
        <p:spPr/>
        <p:txBody>
          <a:bodyPr numCol="1">
            <a:normAutofit lnSpcReduction="10000"/>
          </a:bodyPr>
          <a:lstStyle/>
          <a:p>
            <a:r>
              <a:rPr lang="en-US" sz="2000" dirty="0"/>
              <a:t> Not ALL music will contain ALL of these elements. However, ALL music can be described using these basic terms. Some are more important than others in different types of music from different places and times.</a:t>
            </a:r>
          </a:p>
        </p:txBody>
      </p:sp>
    </p:spTree>
    <p:extLst>
      <p:ext uri="{BB962C8B-B14F-4D97-AF65-F5344CB8AC3E}">
        <p14:creationId xmlns:p14="http://schemas.microsoft.com/office/powerpoint/2010/main" val="326467835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numCol="1"/>
          <a:lstStyle/>
          <a:p>
            <a:r>
              <a:rPr lang="en-US" dirty="0"/>
              <a:t>Dynamics</a:t>
            </a:r>
          </a:p>
        </p:txBody>
      </p:sp>
      <p:sp>
        <p:nvSpPr>
          <p:cNvPr id="6" name="Content Placeholder 5"/>
          <p:cNvSpPr>
            <a:spLocks noGrp="1"/>
          </p:cNvSpPr>
          <p:nvPr>
            <p:ph idx="1"/>
          </p:nvPr>
        </p:nvSpPr>
        <p:spPr/>
        <p:txBody>
          <a:bodyPr numCol="1">
            <a:normAutofit/>
          </a:bodyPr>
          <a:lstStyle/>
          <a:p>
            <a:r>
              <a:rPr lang="en-US" sz="2800" dirty="0"/>
              <a:t>This term is used to describe not only how loud or soft a sound is, but also the ways that music </a:t>
            </a:r>
            <a:r>
              <a:rPr lang="en-US" sz="2800" i="1" dirty="0"/>
              <a:t>becomes</a:t>
            </a:r>
            <a:r>
              <a:rPr lang="en-US" sz="2800" dirty="0"/>
              <a:t> louder or softer. Many musicians use Italian words to describe dynamics. For instance, </a:t>
            </a:r>
            <a:r>
              <a:rPr lang="en-US" sz="2800" i="1" dirty="0"/>
              <a:t>piano </a:t>
            </a:r>
            <a:r>
              <a:rPr lang="en-US" sz="2800" dirty="0"/>
              <a:t>means soft and </a:t>
            </a:r>
            <a:r>
              <a:rPr lang="en-US" sz="2800" i="1" dirty="0"/>
              <a:t>forte </a:t>
            </a:r>
            <a:r>
              <a:rPr lang="en-US" sz="2800" dirty="0"/>
              <a:t>means loud. </a:t>
            </a:r>
            <a:r>
              <a:rPr lang="en-US" sz="2800" i="1" dirty="0"/>
              <a:t>Crescendo </a:t>
            </a:r>
            <a:r>
              <a:rPr lang="en-US" sz="2800" dirty="0"/>
              <a:t>means becoming louder and </a:t>
            </a:r>
            <a:r>
              <a:rPr lang="en-US" sz="2800" i="1" dirty="0"/>
              <a:t>decrescendo </a:t>
            </a:r>
            <a:r>
              <a:rPr lang="en-US" sz="2800" dirty="0"/>
              <a:t>or </a:t>
            </a:r>
            <a:r>
              <a:rPr lang="en-US" sz="2800" i="1" dirty="0"/>
              <a:t>diminuendo </a:t>
            </a:r>
            <a:r>
              <a:rPr lang="en-US" sz="2800" dirty="0"/>
              <a:t>mean becoming softer. </a:t>
            </a:r>
          </a:p>
        </p:txBody>
      </p:sp>
    </p:spTree>
    <p:extLst>
      <p:ext uri="{BB962C8B-B14F-4D97-AF65-F5344CB8AC3E}">
        <p14:creationId xmlns:p14="http://schemas.microsoft.com/office/powerpoint/2010/main" val="53196831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numCol="1">
            <a:normAutofit fontScale="90000"/>
          </a:bodyPr>
          <a:lstStyle/>
          <a:p>
            <a:r>
              <a:rPr lang="en-US" dirty="0"/>
              <a:t>Bela Bartok’s </a:t>
            </a:r>
            <a:r>
              <a:rPr lang="en-US" i="1" dirty="0"/>
              <a:t>Concerto for Orchestra </a:t>
            </a:r>
            <a:r>
              <a:rPr lang="en-US" dirty="0"/>
              <a:t>demonstrates very dramatic dynamics.</a:t>
            </a:r>
          </a:p>
        </p:txBody>
      </p:sp>
      <p:sp>
        <p:nvSpPr>
          <p:cNvPr id="3" name="Content Placeholder 2"/>
          <p:cNvSpPr>
            <a:spLocks noGrp="1"/>
          </p:cNvSpPr>
          <p:nvPr>
            <p:ph idx="1"/>
          </p:nvPr>
        </p:nvSpPr>
        <p:spPr/>
        <p:txBody>
          <a:bodyPr numCol="1"/>
          <a:lstStyle/>
          <a:p>
            <a:r>
              <a:rPr lang="en-US" sz="2800" dirty="0">
                <a:hlinkClick r:id="rId2"/>
              </a:rPr>
              <a:t>https://www.youtube.com/watch?v=9uwpuyc7nS4</a:t>
            </a:r>
            <a:endParaRPr lang="en-US" sz="2800" dirty="0"/>
          </a:p>
          <a:p>
            <a:r>
              <a:rPr lang="en-US" sz="3200" dirty="0"/>
              <a:t>This video includes the </a:t>
            </a:r>
            <a:r>
              <a:rPr lang="en-US" sz="3200" b="1" u="sng" dirty="0"/>
              <a:t>score </a:t>
            </a:r>
            <a:r>
              <a:rPr lang="en-US" sz="3200" dirty="0"/>
              <a:t>which represents in Western notation all of the music that the instruments in the orchestra are playing. We read music left to right just as we read written English. </a:t>
            </a:r>
          </a:p>
        </p:txBody>
      </p:sp>
    </p:spTree>
    <p:extLst>
      <p:ext uri="{BB962C8B-B14F-4D97-AF65-F5344CB8AC3E}">
        <p14:creationId xmlns:p14="http://schemas.microsoft.com/office/powerpoint/2010/main" val="78574888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numCol="1"/>
          <a:lstStyle/>
          <a:p>
            <a:r>
              <a:rPr lang="en-US" dirty="0"/>
              <a:t>Symbols used to show dynamics</a:t>
            </a:r>
          </a:p>
        </p:txBody>
      </p:sp>
      <p:pic>
        <p:nvPicPr>
          <p:cNvPr id="1026" name="Picture 2" descr="Image result for music dynamics symbols"/>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tretch>
            <a:fillRect/>
          </a:stretch>
        </p:blipFill>
        <p:spPr>
          <a:xfrm>
            <a:off x="1308538" y="2443654"/>
            <a:ext cx="4051738" cy="2144111"/>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p:cNvSpPr>
            <a:spLocks noGrp="1"/>
          </p:cNvSpPr>
          <p:nvPr>
            <p:ph sz="half" idx="2"/>
          </p:nvPr>
        </p:nvSpPr>
        <p:spPr/>
        <p:txBody>
          <a:bodyPr numCol="1">
            <a:normAutofit/>
          </a:bodyPr>
          <a:lstStyle/>
          <a:p>
            <a:r>
              <a:rPr lang="en-US" sz="3600" dirty="0"/>
              <a:t>We could compare the dynamic levels of music to the saturation levels of color in painting. </a:t>
            </a:r>
          </a:p>
        </p:txBody>
      </p:sp>
    </p:spTree>
    <p:extLst>
      <p:ext uri="{BB962C8B-B14F-4D97-AF65-F5344CB8AC3E}">
        <p14:creationId xmlns:p14="http://schemas.microsoft.com/office/powerpoint/2010/main" val="167532518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numCol="1"/>
          <a:lstStyle/>
          <a:p>
            <a:r>
              <a:rPr lang="en-US" dirty="0"/>
              <a:t>Timbre</a:t>
            </a:r>
            <a:br>
              <a:rPr lang="en-US" dirty="0"/>
            </a:br>
            <a:br>
              <a:rPr lang="en-US" dirty="0"/>
            </a:br>
            <a:endParaRPr lang="en-US" dirty="0"/>
          </a:p>
        </p:txBody>
      </p:sp>
      <p:sp>
        <p:nvSpPr>
          <p:cNvPr id="3" name="Content Placeholder 2"/>
          <p:cNvSpPr>
            <a:spLocks noGrp="1"/>
          </p:cNvSpPr>
          <p:nvPr>
            <p:ph idx="1"/>
          </p:nvPr>
        </p:nvSpPr>
        <p:spPr/>
        <p:txBody>
          <a:bodyPr numCol="1">
            <a:normAutofit/>
          </a:bodyPr>
          <a:lstStyle/>
          <a:p>
            <a:r>
              <a:rPr lang="en-US" sz="2800" dirty="0"/>
              <a:t>Round </a:t>
            </a:r>
          </a:p>
          <a:p>
            <a:r>
              <a:rPr lang="en-US" sz="2800" dirty="0"/>
              <a:t>Dark</a:t>
            </a:r>
          </a:p>
          <a:p>
            <a:r>
              <a:rPr lang="en-US" sz="2800" dirty="0"/>
              <a:t>Crisp</a:t>
            </a:r>
          </a:p>
          <a:p>
            <a:r>
              <a:rPr lang="en-US" sz="2800" dirty="0"/>
              <a:t>Hollow</a:t>
            </a:r>
          </a:p>
          <a:p>
            <a:r>
              <a:rPr lang="en-US" sz="2800" dirty="0"/>
              <a:t>Bright</a:t>
            </a:r>
          </a:p>
          <a:p>
            <a:r>
              <a:rPr lang="en-US" sz="2800" dirty="0"/>
              <a:t>Metallic</a:t>
            </a:r>
          </a:p>
          <a:p>
            <a:r>
              <a:rPr lang="en-US" sz="2800" dirty="0"/>
              <a:t>Wooden</a:t>
            </a:r>
          </a:p>
          <a:p>
            <a:r>
              <a:rPr lang="en-US" sz="2800" dirty="0"/>
              <a:t>Thin, etc.</a:t>
            </a:r>
          </a:p>
          <a:p>
            <a:endParaRPr lang="en-US" sz="2800" dirty="0"/>
          </a:p>
        </p:txBody>
      </p:sp>
      <p:sp>
        <p:nvSpPr>
          <p:cNvPr id="4" name="Text Placeholder 3"/>
          <p:cNvSpPr>
            <a:spLocks noGrp="1"/>
          </p:cNvSpPr>
          <p:nvPr>
            <p:ph type="body" sz="half" idx="2"/>
          </p:nvPr>
        </p:nvSpPr>
        <p:spPr/>
        <p:txBody>
          <a:bodyPr numCol="1">
            <a:normAutofit lnSpcReduction="10000"/>
          </a:bodyPr>
          <a:lstStyle/>
          <a:p>
            <a:r>
              <a:rPr lang="en-US" sz="2400" dirty="0"/>
              <a:t>This term describes the specific tone color of any sound. We often describe timbre using other sensory adjectives. Here are a few examples:</a:t>
            </a:r>
          </a:p>
        </p:txBody>
      </p:sp>
    </p:spTree>
    <p:extLst>
      <p:ext uri="{BB962C8B-B14F-4D97-AF65-F5344CB8AC3E}">
        <p14:creationId xmlns:p14="http://schemas.microsoft.com/office/powerpoint/2010/main" val="322348490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numCol="1">
            <a:noAutofit/>
          </a:bodyPr>
          <a:lstStyle/>
          <a:p>
            <a:r>
              <a:rPr lang="en-US" sz="3200" dirty="0"/>
              <a:t>Timbre is a result of the acoustic properties of the object, instrument or voice producing the sound. Here are some examples:</a:t>
            </a:r>
          </a:p>
        </p:txBody>
      </p:sp>
      <p:pic>
        <p:nvPicPr>
          <p:cNvPr id="2050" name="Picture 2" descr="Image result for musical instruments"/>
          <p:cNvPicPr>
            <a:picLocks noGrp="1" noChangeAspect="1" noChangeArrowheads="1"/>
          </p:cNvPicPr>
          <p:nvPr>
            <p:ph idx="1"/>
          </p:nvPr>
        </p:nvPicPr>
        <p:blipFill>
          <a:blip r:embed="rId2">
            <a:extLst>
              <a:ext uri="{28A0092B-C50C-407E-A947-70E740481C1C}">
                <a14:useLocalDpi xmlns:a14="http://schemas.microsoft.com/office/drawing/2010/main" val="0"/>
              </a:ext>
            </a:extLst>
          </a:blip>
          <a:stretch>
            <a:fillRect/>
          </a:stretch>
        </p:blipFill>
        <p:spPr>
          <a:xfrm>
            <a:off x="1841143" y="2052638"/>
            <a:ext cx="7471489" cy="41957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7410632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numCol="1">
            <a:normAutofit/>
          </a:bodyPr>
          <a:lstStyle/>
          <a:p>
            <a:r>
              <a:rPr lang="en-US" sz="4000" b="0" dirty="0">
                <a:effectLst>
                  <a:outerShdw blurRad="38100" dist="38100" dir="2700000" algn="tl">
                    <a:srgbClr val="000000">
                      <a:alpha val="43137"/>
                    </a:srgbClr>
                  </a:outerShdw>
                </a:effectLst>
                <a:cs typeface="Arial" panose="020B0604020202020204" pitchFamily="34" charset="0"/>
              </a:rPr>
              <a:t>Melody and harmony</a:t>
            </a:r>
          </a:p>
        </p:txBody>
      </p:sp>
      <p:sp>
        <p:nvSpPr>
          <p:cNvPr id="7" name="Content Placeholder 6"/>
          <p:cNvSpPr>
            <a:spLocks noGrp="1"/>
          </p:cNvSpPr>
          <p:nvPr>
            <p:ph idx="1"/>
          </p:nvPr>
        </p:nvSpPr>
        <p:spPr/>
        <p:txBody>
          <a:bodyPr numCol="1">
            <a:normAutofit/>
          </a:bodyPr>
          <a:lstStyle/>
          <a:p>
            <a:r>
              <a:rPr lang="en-US" sz="4800" dirty="0"/>
              <a:t>Both elements are built of </a:t>
            </a:r>
            <a:r>
              <a:rPr lang="en-US" sz="4800" u="sng" dirty="0"/>
              <a:t>pitches</a:t>
            </a:r>
            <a:r>
              <a:rPr lang="en-US" sz="4800" dirty="0"/>
              <a:t>, which are sounds that have pitch. We can also call these </a:t>
            </a:r>
            <a:r>
              <a:rPr lang="en-US" sz="4800" u="sng" dirty="0"/>
              <a:t>notes</a:t>
            </a:r>
            <a:r>
              <a:rPr lang="en-US" sz="4800" dirty="0"/>
              <a:t> or </a:t>
            </a:r>
            <a:r>
              <a:rPr lang="en-US" sz="4800" u="sng" dirty="0"/>
              <a:t>tones.</a:t>
            </a:r>
            <a:endParaRPr lang="en-US" sz="4800" dirty="0"/>
          </a:p>
        </p:txBody>
      </p:sp>
    </p:spTree>
    <p:extLst>
      <p:ext uri="{BB962C8B-B14F-4D97-AF65-F5344CB8AC3E}">
        <p14:creationId xmlns:p14="http://schemas.microsoft.com/office/powerpoint/2010/main" val="116864399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numCol="1"/>
          <a:lstStyle/>
          <a:p>
            <a:br>
              <a:rPr lang="en-US" sz="2400" dirty="0"/>
            </a:br>
            <a:r>
              <a:rPr lang="en-US" sz="2400" dirty="0"/>
              <a:t>Pitches in Western notation are represented by note heads on a </a:t>
            </a:r>
            <a:r>
              <a:rPr lang="en-US" sz="2400" b="1" u="sng" dirty="0"/>
              <a:t>staff</a:t>
            </a:r>
            <a:r>
              <a:rPr lang="en-US" sz="2400" dirty="0"/>
              <a:t>. A </a:t>
            </a:r>
            <a:r>
              <a:rPr lang="en-US" sz="2400" b="1" u="sng" dirty="0"/>
              <a:t>clef</a:t>
            </a:r>
            <a:r>
              <a:rPr lang="en-US" sz="2400" dirty="0"/>
              <a:t> indicates where on the staff specific pitches are located. </a:t>
            </a:r>
          </a:p>
        </p:txBody>
      </p:sp>
      <p:pic>
        <p:nvPicPr>
          <p:cNvPr id="6" name="Content Placeholder 5"/>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109788" y="2369344"/>
            <a:ext cx="6934200" cy="3562350"/>
          </a:xfrm>
        </p:spPr>
      </p:pic>
    </p:spTree>
    <p:extLst>
      <p:ext uri="{BB962C8B-B14F-4D97-AF65-F5344CB8AC3E}">
        <p14:creationId xmlns:p14="http://schemas.microsoft.com/office/powerpoint/2010/main" val="190264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numCol="1"/>
          <a:lstStyle/>
          <a:p>
            <a:r>
              <a:rPr lang="en-US" dirty="0"/>
              <a:t>   </a:t>
            </a:r>
            <a:r>
              <a:rPr lang="en-US" i="1" u="sng" dirty="0">
                <a:hlinkClick r:id="rId2"/>
              </a:rPr>
              <a:t>https://youtu.be/YGRO05WcNDk</a:t>
            </a:r>
            <a:br>
              <a:rPr lang="en-US" i="1" u="sng" dirty="0"/>
            </a:br>
            <a:endParaRPr lang="en-US" i="1" u="sng" dirty="0"/>
          </a:p>
        </p:txBody>
      </p:sp>
      <p:sp>
        <p:nvSpPr>
          <p:cNvPr id="3" name="Content Placeholder 2"/>
          <p:cNvSpPr>
            <a:spLocks noGrp="1"/>
          </p:cNvSpPr>
          <p:nvPr>
            <p:ph idx="1"/>
          </p:nvPr>
        </p:nvSpPr>
        <p:spPr/>
        <p:txBody>
          <a:bodyPr numCol="1">
            <a:normAutofit/>
          </a:bodyPr>
          <a:lstStyle/>
          <a:p>
            <a:r>
              <a:rPr lang="en-US" sz="4000" dirty="0"/>
              <a:t>            Frederic Chopin’s </a:t>
            </a:r>
          </a:p>
          <a:p>
            <a:pPr marL="0" indent="0">
              <a:buNone/>
            </a:pPr>
            <a:r>
              <a:rPr lang="en-US" sz="4000" dirty="0"/>
              <a:t>           </a:t>
            </a:r>
            <a:r>
              <a:rPr lang="en-US" sz="4000" i="1" dirty="0"/>
              <a:t>Nocturne Op. 9 No. 2</a:t>
            </a:r>
          </a:p>
          <a:p>
            <a:pPr marL="0" indent="0">
              <a:buNone/>
            </a:pPr>
            <a:r>
              <a:rPr lang="en-US" sz="4000" i="1" dirty="0"/>
              <a:t>     </a:t>
            </a:r>
            <a:r>
              <a:rPr lang="en-US" sz="4000" dirty="0"/>
              <a:t>contains both melody and </a:t>
            </a:r>
          </a:p>
          <a:p>
            <a:pPr marL="0" indent="0">
              <a:buNone/>
            </a:pPr>
            <a:r>
              <a:rPr lang="en-US" sz="4000" dirty="0"/>
              <a:t>      harmony at the same time. </a:t>
            </a:r>
            <a:endParaRPr lang="en-US" sz="4000" i="1" dirty="0"/>
          </a:p>
        </p:txBody>
      </p:sp>
    </p:spTree>
    <p:extLst>
      <p:ext uri="{BB962C8B-B14F-4D97-AF65-F5344CB8AC3E}">
        <p14:creationId xmlns:p14="http://schemas.microsoft.com/office/powerpoint/2010/main" val="398002994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numCol="1"/>
          <a:lstStyle/>
          <a:p>
            <a:r>
              <a:rPr lang="en-US" sz="2400" b="1" u="sng" dirty="0"/>
              <a:t>Melody</a:t>
            </a:r>
            <a:r>
              <a:rPr lang="en-US" sz="2400" dirty="0"/>
              <a:t> is when pitches occur one after the other. We can think about it horizontally. We might compare it to a line in painting or drawing. </a:t>
            </a:r>
            <a:endParaRPr lang="en-US" dirty="0"/>
          </a:p>
        </p:txBody>
      </p:sp>
      <p:pic>
        <p:nvPicPr>
          <p:cNvPr id="6" name="Content Placeholder 5"/>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611685" y="2052638"/>
            <a:ext cx="5930405" cy="4195762"/>
          </a:xfrm>
        </p:spPr>
      </p:pic>
    </p:spTree>
    <p:extLst>
      <p:ext uri="{BB962C8B-B14F-4D97-AF65-F5344CB8AC3E}">
        <p14:creationId xmlns:p14="http://schemas.microsoft.com/office/powerpoint/2010/main" val="338641323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19571" y="1359000"/>
            <a:ext cx="7752857" cy="4140000"/>
          </a:xfrm>
          <a:prstGeom prst="rect">
            <a:avLst/>
          </a:prstGeom>
        </p:spPr>
      </p:pic>
    </p:spTree>
    <p:extLst>
      <p:ext uri="{BB962C8B-B14F-4D97-AF65-F5344CB8AC3E}">
        <p14:creationId xmlns:p14="http://schemas.microsoft.com/office/powerpoint/2010/main" val="27883158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numCol="1"/>
          <a:lstStyle/>
          <a:p>
            <a:r>
              <a:rPr lang="en-US" sz="3200" b="1" u="sng" dirty="0"/>
              <a:t>Harmony</a:t>
            </a:r>
            <a:r>
              <a:rPr lang="en-US" sz="3200" dirty="0"/>
              <a:t> occurs when pitches happen at the same time. We can think about it vertically. </a:t>
            </a:r>
          </a:p>
        </p:txBody>
      </p:sp>
      <p:sp>
        <p:nvSpPr>
          <p:cNvPr id="4" name="Content Placeholder 3"/>
          <p:cNvSpPr>
            <a:spLocks noGrp="1"/>
          </p:cNvSpPr>
          <p:nvPr>
            <p:ph sz="half" idx="1"/>
          </p:nvPr>
        </p:nvSpPr>
        <p:spPr/>
        <p:txBody>
          <a:bodyPr numCol="1">
            <a:normAutofit fontScale="92500" lnSpcReduction="10000"/>
          </a:bodyPr>
          <a:lstStyle/>
          <a:p>
            <a:r>
              <a:rPr lang="en-US" sz="2800" dirty="0"/>
              <a:t>Harmony can be described as either </a:t>
            </a:r>
            <a:r>
              <a:rPr lang="en-US" sz="2800" b="1" u="sng" dirty="0"/>
              <a:t>consonant</a:t>
            </a:r>
            <a:r>
              <a:rPr lang="en-US" sz="2800" dirty="0"/>
              <a:t>, which means pleasant and stable, or </a:t>
            </a:r>
            <a:r>
              <a:rPr lang="en-US" sz="2800" b="1" u="sng" dirty="0"/>
              <a:t>dissonant</a:t>
            </a:r>
            <a:r>
              <a:rPr lang="en-US" sz="2800" dirty="0"/>
              <a:t>, which means unpleasant and unstable. Pictured here are groups of three pitches that we call </a:t>
            </a:r>
            <a:r>
              <a:rPr lang="en-US" sz="2800" b="1" u="sng" dirty="0"/>
              <a:t>chords</a:t>
            </a:r>
            <a:r>
              <a:rPr lang="en-US" sz="2800" u="sng" dirty="0"/>
              <a:t>.</a:t>
            </a:r>
            <a:endParaRPr lang="en-US" sz="2800" dirty="0"/>
          </a:p>
        </p:txBody>
      </p:sp>
      <p:pic>
        <p:nvPicPr>
          <p:cNvPr id="6" name="Content Placeholder 5"/>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6023769" y="2648607"/>
            <a:ext cx="5453528" cy="2161264"/>
          </a:xfrm>
        </p:spPr>
      </p:pic>
    </p:spTree>
    <p:extLst>
      <p:ext uri="{BB962C8B-B14F-4D97-AF65-F5344CB8AC3E}">
        <p14:creationId xmlns:p14="http://schemas.microsoft.com/office/powerpoint/2010/main" val="280286226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numCol="1"/>
          <a:lstStyle/>
          <a:p>
            <a:r>
              <a:rPr lang="en-US" sz="3200" dirty="0"/>
              <a:t>Many of us would find the harmony in Chopin’s nocturne to be mostly consonant. However, we might find the harmony at 3:30 in Igor Stravinsky’s </a:t>
            </a:r>
            <a:r>
              <a:rPr lang="en-US" sz="3200" i="1" dirty="0"/>
              <a:t>The Rite of Spring </a:t>
            </a:r>
            <a:r>
              <a:rPr lang="en-US" sz="3200" dirty="0"/>
              <a:t>to be dissonant. </a:t>
            </a:r>
          </a:p>
        </p:txBody>
      </p:sp>
      <p:sp>
        <p:nvSpPr>
          <p:cNvPr id="3" name="Text Placeholder 2"/>
          <p:cNvSpPr>
            <a:spLocks noGrp="1"/>
          </p:cNvSpPr>
          <p:nvPr>
            <p:ph type="body" sz="half" idx="2"/>
          </p:nvPr>
        </p:nvSpPr>
        <p:spPr/>
        <p:txBody>
          <a:bodyPr numCol="1">
            <a:normAutofit/>
          </a:bodyPr>
          <a:lstStyle/>
          <a:p>
            <a:endParaRPr lang="en-US" sz="3200" dirty="0">
              <a:hlinkClick r:id="rId2"/>
            </a:endParaRPr>
          </a:p>
          <a:p>
            <a:endParaRPr lang="en-US" sz="3200" dirty="0">
              <a:hlinkClick r:id="rId2"/>
            </a:endParaRPr>
          </a:p>
          <a:p>
            <a:r>
              <a:rPr lang="en-US" sz="3200" dirty="0">
                <a:hlinkClick r:id="rId2"/>
              </a:rPr>
              <a:t>https://www.youtube.com/watch?v=rP42C-4zL3w</a:t>
            </a:r>
            <a:endParaRPr lang="en-US" sz="3200" dirty="0"/>
          </a:p>
          <a:p>
            <a:endParaRPr lang="en-US" sz="3200" dirty="0"/>
          </a:p>
          <a:p>
            <a:endParaRPr lang="en-US" sz="3200" dirty="0"/>
          </a:p>
        </p:txBody>
      </p:sp>
    </p:spTree>
    <p:extLst>
      <p:ext uri="{BB962C8B-B14F-4D97-AF65-F5344CB8AC3E}">
        <p14:creationId xmlns:p14="http://schemas.microsoft.com/office/powerpoint/2010/main" val="215212666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numCol="1"/>
          <a:lstStyle/>
          <a:p>
            <a:r>
              <a:rPr lang="en-US" sz="2800" dirty="0"/>
              <a:t>We might compare harmony in sound to the effects of using color in painting. This is a painting by Piet Mondrian.</a:t>
            </a:r>
            <a:endParaRPr lang="en-US"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001570" y="2052638"/>
            <a:ext cx="3150635" cy="4195762"/>
          </a:xfrm>
        </p:spPr>
      </p:pic>
    </p:spTree>
    <p:extLst>
      <p:ext uri="{BB962C8B-B14F-4D97-AF65-F5344CB8AC3E}">
        <p14:creationId xmlns:p14="http://schemas.microsoft.com/office/powerpoint/2010/main" val="143288738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numCol="1"/>
          <a:lstStyle/>
          <a:p>
            <a:r>
              <a:rPr lang="en-US" sz="2400" b="1" u="sng" dirty="0"/>
              <a:t>Rhythm</a:t>
            </a:r>
            <a:r>
              <a:rPr lang="en-US" sz="2400" dirty="0"/>
              <a:t> is defined as the patterns of sound and silence in time that occurs in music. We might perceive rhythm in a work of visual art as our eyes move across and around it. This is a painting by Jackson Pollock.</a:t>
            </a:r>
          </a:p>
        </p:txBody>
      </p:sp>
      <p:pic>
        <p:nvPicPr>
          <p:cNvPr id="1030" name="Picture 6" descr="https://www.telegraph.co.uk/content/dam/art/2015-08/06aug/jacksonpollockpainting-xlarge.jp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2220278" y="2052638"/>
            <a:ext cx="6713219" cy="41957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0582344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numCol="1"/>
          <a:lstStyle/>
          <a:p>
            <a:r>
              <a:rPr lang="en-US" dirty="0"/>
              <a:t>Rhythm is the element of music that makes us want to move or dance. </a:t>
            </a:r>
          </a:p>
        </p:txBody>
      </p:sp>
      <p:sp>
        <p:nvSpPr>
          <p:cNvPr id="7" name="Content Placeholder 6"/>
          <p:cNvSpPr>
            <a:spLocks noGrp="1"/>
          </p:cNvSpPr>
          <p:nvPr>
            <p:ph sz="half" idx="1"/>
          </p:nvPr>
        </p:nvSpPr>
        <p:spPr/>
        <p:txBody>
          <a:bodyPr numCol="1">
            <a:normAutofit/>
          </a:bodyPr>
          <a:lstStyle/>
          <a:p>
            <a:r>
              <a:rPr lang="en-US" sz="3200" dirty="0">
                <a:hlinkClick r:id="rId2"/>
              </a:rPr>
              <a:t>https://www.youtube.com/watch?v=yeZHB3ozglQ</a:t>
            </a:r>
            <a:endParaRPr lang="en-US" sz="3200" dirty="0"/>
          </a:p>
          <a:p>
            <a:endParaRPr lang="en-US" sz="3200" dirty="0"/>
          </a:p>
          <a:p>
            <a:r>
              <a:rPr lang="en-US" sz="3200" b="1" u="sng" dirty="0"/>
              <a:t>Tempo</a:t>
            </a:r>
            <a:r>
              <a:rPr lang="en-US" sz="3200" dirty="0"/>
              <a:t> refers to the speed of the beat in music. </a:t>
            </a:r>
          </a:p>
        </p:txBody>
      </p:sp>
      <p:sp>
        <p:nvSpPr>
          <p:cNvPr id="8" name="Content Placeholder 7"/>
          <p:cNvSpPr>
            <a:spLocks noGrp="1"/>
          </p:cNvSpPr>
          <p:nvPr>
            <p:ph sz="half" idx="2"/>
          </p:nvPr>
        </p:nvSpPr>
        <p:spPr/>
        <p:txBody>
          <a:bodyPr numCol="1">
            <a:normAutofit/>
          </a:bodyPr>
          <a:lstStyle/>
          <a:p>
            <a:r>
              <a:rPr lang="en-US" sz="2400" dirty="0"/>
              <a:t>Much of the music that we love uses rhythm that is controlled by a </a:t>
            </a:r>
            <a:r>
              <a:rPr lang="en-US" sz="2400" b="1" u="sng" dirty="0"/>
              <a:t>beat</a:t>
            </a:r>
            <a:r>
              <a:rPr lang="en-US" sz="2400" dirty="0"/>
              <a:t>, or a steady pulse. When beats are organized in groups that we can perceive through accent on a strong beat followed by varying numbers of weak beats, we say that music has a </a:t>
            </a:r>
            <a:r>
              <a:rPr lang="en-US" sz="2400" b="1" u="sng" dirty="0"/>
              <a:t>meter</a:t>
            </a:r>
            <a:r>
              <a:rPr lang="en-US" sz="2400" dirty="0"/>
              <a:t>. </a:t>
            </a:r>
          </a:p>
        </p:txBody>
      </p:sp>
    </p:spTree>
    <p:extLst>
      <p:ext uri="{BB962C8B-B14F-4D97-AF65-F5344CB8AC3E}">
        <p14:creationId xmlns:p14="http://schemas.microsoft.com/office/powerpoint/2010/main" val="262002571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numCol="1"/>
          <a:lstStyle/>
          <a:p>
            <a:r>
              <a:rPr lang="en-US" sz="3600" dirty="0"/>
              <a:t>Western notation uses stems and flags to denote relative durations of notes. </a:t>
            </a: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243554" y="2579090"/>
            <a:ext cx="6666667" cy="3142857"/>
          </a:xfrm>
        </p:spPr>
      </p:pic>
    </p:spTree>
    <p:extLst>
      <p:ext uri="{BB962C8B-B14F-4D97-AF65-F5344CB8AC3E}">
        <p14:creationId xmlns:p14="http://schemas.microsoft.com/office/powerpoint/2010/main" val="22752271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numCol="1"/>
          <a:lstStyle/>
          <a:p>
            <a:r>
              <a:rPr lang="en-US" sz="3200" dirty="0"/>
              <a:t>Musical </a:t>
            </a:r>
            <a:r>
              <a:rPr lang="en-US" sz="3200" b="1" u="sng" dirty="0"/>
              <a:t>form</a:t>
            </a:r>
            <a:r>
              <a:rPr lang="en-US" sz="3200" dirty="0"/>
              <a:t> is defined as the organization of the sequence of events in time.</a:t>
            </a:r>
          </a:p>
        </p:txBody>
      </p:sp>
      <p:sp>
        <p:nvSpPr>
          <p:cNvPr id="3" name="Content Placeholder 2"/>
          <p:cNvSpPr>
            <a:spLocks noGrp="1"/>
          </p:cNvSpPr>
          <p:nvPr>
            <p:ph sz="half" idx="1"/>
          </p:nvPr>
        </p:nvSpPr>
        <p:spPr/>
        <p:txBody>
          <a:bodyPr numCol="1">
            <a:normAutofit/>
          </a:bodyPr>
          <a:lstStyle/>
          <a:p>
            <a:r>
              <a:rPr lang="en-US" sz="2400" dirty="0"/>
              <a:t>Some musical form can be perceived fairly rapidly, as in the verse/ chorus form of many songs. The blues is often defined in terms of its musical form. </a:t>
            </a:r>
          </a:p>
          <a:p>
            <a:r>
              <a:rPr lang="en-US" sz="2400" dirty="0">
                <a:hlinkClick r:id="rId2"/>
              </a:rPr>
              <a:t>https://www.youtube.com/watch?v=V6hQ9HSKlIE</a:t>
            </a:r>
            <a:endParaRPr lang="en-US" sz="2400" dirty="0"/>
          </a:p>
          <a:p>
            <a:endParaRPr lang="en-US" sz="2400" dirty="0"/>
          </a:p>
        </p:txBody>
      </p:sp>
      <p:sp>
        <p:nvSpPr>
          <p:cNvPr id="4" name="Content Placeholder 3"/>
          <p:cNvSpPr>
            <a:spLocks noGrp="1"/>
          </p:cNvSpPr>
          <p:nvPr>
            <p:ph sz="half" idx="2"/>
          </p:nvPr>
        </p:nvSpPr>
        <p:spPr/>
        <p:txBody>
          <a:bodyPr numCol="1">
            <a:normAutofit/>
          </a:bodyPr>
          <a:lstStyle/>
          <a:p>
            <a:r>
              <a:rPr lang="en-US" sz="2800" dirty="0"/>
              <a:t>Other musical forms, like </a:t>
            </a:r>
            <a:r>
              <a:rPr lang="en-US" sz="2800" i="1" dirty="0"/>
              <a:t>sonata allegro, </a:t>
            </a:r>
            <a:r>
              <a:rPr lang="en-US" sz="2800" dirty="0"/>
              <a:t>may take more concentrated listening and longer timeframes. </a:t>
            </a:r>
          </a:p>
          <a:p>
            <a:r>
              <a:rPr lang="en-US" sz="2800" dirty="0">
                <a:hlinkClick r:id="rId3"/>
              </a:rPr>
              <a:t>https://www.youtube.com/watch?v=l45DAuXYSIs</a:t>
            </a:r>
            <a:endParaRPr lang="en-US" sz="2800" dirty="0"/>
          </a:p>
          <a:p>
            <a:endParaRPr lang="en-US" sz="2800" dirty="0"/>
          </a:p>
        </p:txBody>
      </p:sp>
    </p:spTree>
    <p:extLst>
      <p:ext uri="{BB962C8B-B14F-4D97-AF65-F5344CB8AC3E}">
        <p14:creationId xmlns:p14="http://schemas.microsoft.com/office/powerpoint/2010/main" val="171338041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numCol="1"/>
          <a:lstStyle/>
          <a:p>
            <a:r>
              <a:rPr lang="en-US" sz="2800" dirty="0"/>
              <a:t>Musical </a:t>
            </a:r>
            <a:r>
              <a:rPr lang="en-US" sz="2800" b="1" u="sng" dirty="0"/>
              <a:t>texture</a:t>
            </a:r>
            <a:r>
              <a:rPr lang="en-US" sz="2800" dirty="0"/>
              <a:t> is the fabric of sound that results when the other elements interact with one another. We can easily relate it to the texture of textiles. </a:t>
            </a:r>
            <a:endParaRPr lang="en-US" sz="2800" b="1" u="sng" dirty="0"/>
          </a:p>
        </p:txBody>
      </p:sp>
      <p:pic>
        <p:nvPicPr>
          <p:cNvPr id="8" name="Content Placeholder 7"/>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1103313" y="2693194"/>
            <a:ext cx="4395787" cy="2930524"/>
          </a:xfrm>
        </p:spPr>
      </p:pic>
      <p:pic>
        <p:nvPicPr>
          <p:cNvPr id="13" name="Content Placeholder 12"/>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5654675" y="2919760"/>
            <a:ext cx="4395788" cy="2472630"/>
          </a:xfrm>
        </p:spPr>
      </p:pic>
    </p:spTree>
    <p:extLst>
      <p:ext uri="{BB962C8B-B14F-4D97-AF65-F5344CB8AC3E}">
        <p14:creationId xmlns:p14="http://schemas.microsoft.com/office/powerpoint/2010/main" val="155957461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numCol="1"/>
          <a:lstStyle/>
          <a:p>
            <a:r>
              <a:rPr lang="en-US" sz="3200" dirty="0"/>
              <a:t>Musical texture is often described according to the number and relationship of musical </a:t>
            </a:r>
            <a:r>
              <a:rPr lang="en-US" sz="3200" b="1" u="sng" dirty="0"/>
              <a:t>lines</a:t>
            </a:r>
            <a:r>
              <a:rPr lang="en-US" sz="3200" dirty="0"/>
              <a:t> occurring in it.</a:t>
            </a:r>
          </a:p>
        </p:txBody>
      </p:sp>
      <p:sp>
        <p:nvSpPr>
          <p:cNvPr id="3" name="Text Placeholder 2"/>
          <p:cNvSpPr>
            <a:spLocks noGrp="1"/>
          </p:cNvSpPr>
          <p:nvPr>
            <p:ph type="body" idx="1"/>
          </p:nvPr>
        </p:nvSpPr>
        <p:spPr/>
        <p:txBody>
          <a:bodyPr numCol="1"/>
          <a:lstStyle/>
          <a:p>
            <a:r>
              <a:rPr lang="en-US" dirty="0"/>
              <a:t>Monophonic</a:t>
            </a:r>
          </a:p>
        </p:txBody>
      </p:sp>
      <p:sp>
        <p:nvSpPr>
          <p:cNvPr id="4" name="Text Placeholder 3"/>
          <p:cNvSpPr>
            <a:spLocks noGrp="1"/>
          </p:cNvSpPr>
          <p:nvPr>
            <p:ph type="body" sz="half" idx="15"/>
          </p:nvPr>
        </p:nvSpPr>
        <p:spPr/>
        <p:txBody>
          <a:bodyPr numCol="1">
            <a:normAutofit/>
          </a:bodyPr>
          <a:lstStyle/>
          <a:p>
            <a:r>
              <a:rPr lang="en-US" sz="2800" dirty="0"/>
              <a:t>One melodic line, on its own with no harmony. </a:t>
            </a:r>
          </a:p>
        </p:txBody>
      </p:sp>
      <p:sp>
        <p:nvSpPr>
          <p:cNvPr id="5" name="Text Placeholder 4"/>
          <p:cNvSpPr>
            <a:spLocks noGrp="1"/>
          </p:cNvSpPr>
          <p:nvPr>
            <p:ph type="body" sz="quarter" idx="3"/>
          </p:nvPr>
        </p:nvSpPr>
        <p:spPr/>
        <p:txBody>
          <a:bodyPr numCol="1"/>
          <a:lstStyle/>
          <a:p>
            <a:r>
              <a:rPr lang="en-US" dirty="0"/>
              <a:t>Homophonic</a:t>
            </a:r>
          </a:p>
        </p:txBody>
      </p:sp>
      <p:sp>
        <p:nvSpPr>
          <p:cNvPr id="6" name="Text Placeholder 5"/>
          <p:cNvSpPr>
            <a:spLocks noGrp="1"/>
          </p:cNvSpPr>
          <p:nvPr>
            <p:ph type="body" sz="half" idx="16"/>
          </p:nvPr>
        </p:nvSpPr>
        <p:spPr/>
        <p:txBody>
          <a:bodyPr numCol="1">
            <a:normAutofit/>
          </a:bodyPr>
          <a:lstStyle/>
          <a:p>
            <a:r>
              <a:rPr lang="en-US" sz="2400" dirty="0"/>
              <a:t>One melodic line which is most important, but it has supporting harmonic and rhythmic elements. </a:t>
            </a:r>
          </a:p>
        </p:txBody>
      </p:sp>
      <p:sp>
        <p:nvSpPr>
          <p:cNvPr id="7" name="Text Placeholder 6"/>
          <p:cNvSpPr>
            <a:spLocks noGrp="1"/>
          </p:cNvSpPr>
          <p:nvPr>
            <p:ph type="body" sz="quarter" idx="13"/>
          </p:nvPr>
        </p:nvSpPr>
        <p:spPr/>
        <p:txBody>
          <a:bodyPr numCol="1"/>
          <a:lstStyle/>
          <a:p>
            <a:r>
              <a:rPr lang="en-US" dirty="0"/>
              <a:t>Polyphonic</a:t>
            </a:r>
          </a:p>
        </p:txBody>
      </p:sp>
      <p:sp>
        <p:nvSpPr>
          <p:cNvPr id="8" name="Text Placeholder 7"/>
          <p:cNvSpPr>
            <a:spLocks noGrp="1"/>
          </p:cNvSpPr>
          <p:nvPr>
            <p:ph type="body" sz="half" idx="17"/>
          </p:nvPr>
        </p:nvSpPr>
        <p:spPr/>
        <p:txBody>
          <a:bodyPr numCol="1">
            <a:normAutofit/>
          </a:bodyPr>
          <a:lstStyle/>
          <a:p>
            <a:r>
              <a:rPr lang="en-US" sz="2400" dirty="0"/>
              <a:t>Several, equally important melodic lines, often with varying rhythms. </a:t>
            </a:r>
          </a:p>
        </p:txBody>
      </p:sp>
    </p:spTree>
    <p:extLst>
      <p:ext uri="{BB962C8B-B14F-4D97-AF65-F5344CB8AC3E}">
        <p14:creationId xmlns:p14="http://schemas.microsoft.com/office/powerpoint/2010/main" val="418051897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numCol="1"/>
          <a:lstStyle/>
          <a:p>
            <a:r>
              <a:rPr lang="en-US" sz="3200" dirty="0"/>
              <a:t>Monophonic Gregorian chant is some of the earliest Western music for which we have strong evidence. </a:t>
            </a:r>
          </a:p>
        </p:txBody>
      </p:sp>
      <p:sp>
        <p:nvSpPr>
          <p:cNvPr id="3" name="Content Placeholder 2"/>
          <p:cNvSpPr>
            <a:spLocks noGrp="1"/>
          </p:cNvSpPr>
          <p:nvPr>
            <p:ph sz="half" idx="1"/>
          </p:nvPr>
        </p:nvSpPr>
        <p:spPr/>
        <p:txBody>
          <a:bodyPr numCol="1">
            <a:normAutofit/>
          </a:bodyPr>
          <a:lstStyle/>
          <a:p>
            <a:r>
              <a:rPr lang="en-US" sz="3600" dirty="0">
                <a:hlinkClick r:id="rId2"/>
              </a:rPr>
              <a:t>https://www.youtube.com/watch?v=VqZ3kwdqtVY</a:t>
            </a:r>
            <a:endParaRPr lang="en-US" sz="3600" dirty="0"/>
          </a:p>
          <a:p>
            <a:endParaRPr lang="en-US" sz="3600" dirty="0"/>
          </a:p>
          <a:p>
            <a:endParaRPr dirty="0"/>
          </a:p>
        </p:txBody>
      </p:sp>
      <p:pic>
        <p:nvPicPr>
          <p:cNvPr id="5" name="Content Placeholder 4" descr="971_Vespere_1400.png"/>
          <p:cNvPicPr>
            <a:picLocks noGrp="1" noChangeAspect="1"/>
          </p:cNvPicPr>
          <p:nvPr>
            <p:ph sz="half" idx="2"/>
          </p:nvPr>
        </p:nvPicPr>
        <p:blipFill>
          <a:blip r:embed="rId3"/>
          <a:stretch>
            <a:fillRect/>
          </a:stretch>
        </p:blipFill>
        <p:spPr>
          <a:xfrm>
            <a:off x="5654675" y="2808176"/>
            <a:ext cx="4395788" cy="2695798"/>
          </a:xfrm>
        </p:spPr>
      </p:pic>
    </p:spTree>
    <p:extLst>
      <p:ext uri="{BB962C8B-B14F-4D97-AF65-F5344CB8AC3E}">
        <p14:creationId xmlns:p14="http://schemas.microsoft.com/office/powerpoint/2010/main" val="84098322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numCol="1"/>
          <a:lstStyle/>
          <a:p>
            <a:r>
              <a:rPr lang="en-US" sz="1800" dirty="0"/>
              <a:t>Around the 11th and 12th centuries A.C.E., polyphonic chant appeared. This led to debates about how well the listener could understand the words that were being sung. Advances in the architecture of the Gothic cathedral were also relevant to the development of polyphony. </a:t>
            </a:r>
            <a:br>
              <a:rPr lang="en-US" sz="1800" dirty="0"/>
            </a:br>
            <a:endParaRPr lang="en-US" sz="1800" dirty="0"/>
          </a:p>
        </p:txBody>
      </p:sp>
      <p:sp>
        <p:nvSpPr>
          <p:cNvPr id="3" name="Content Placeholder 2"/>
          <p:cNvSpPr>
            <a:spLocks noGrp="1"/>
          </p:cNvSpPr>
          <p:nvPr>
            <p:ph idx="1"/>
          </p:nvPr>
        </p:nvSpPr>
        <p:spPr/>
        <p:txBody>
          <a:bodyPr vert="horz" lIns="91440" tIns="45720" rIns="91440" bIns="45720" numCol="1" rtlCol="0" anchor="t">
            <a:noAutofit/>
          </a:bodyPr>
          <a:lstStyle/>
          <a:p>
            <a:endParaRPr lang="en-US" sz="2800" dirty="0"/>
          </a:p>
          <a:p>
            <a:pPr>
              <a:buClr>
                <a:srgbClr val="8AD0D6"/>
              </a:buClr>
            </a:pPr>
            <a:endParaRPr lang="en-US" sz="2800" dirty="0"/>
          </a:p>
          <a:p>
            <a:pPr>
              <a:buClr>
                <a:srgbClr val="8AD0D6"/>
              </a:buClr>
            </a:pPr>
            <a:r>
              <a:rPr lang="en-US" sz="2800" dirty="0" err="1"/>
              <a:t>Perotin</a:t>
            </a:r>
            <a:r>
              <a:rPr lang="en-US" sz="2800" dirty="0"/>
              <a:t> was a composer who is associated with Paris's Notre Dame cathedral. He was crucial in the development of this new type of chant called organum. Try to notice when the voices move independently of each other. </a:t>
            </a:r>
          </a:p>
          <a:p>
            <a:pPr>
              <a:buClr>
                <a:srgbClr val="8AD0D6"/>
              </a:buClr>
            </a:pPr>
            <a:r>
              <a:rPr lang="en-US" sz="2800" dirty="0">
                <a:hlinkClick r:id="rId2"/>
              </a:rPr>
              <a:t>https://youtu.be/2IwXtqYM-Wk</a:t>
            </a:r>
            <a:endParaRPr lang="en-US" sz="2800" dirty="0"/>
          </a:p>
          <a:p>
            <a:pPr>
              <a:buClr>
                <a:srgbClr val="8AD0D6"/>
              </a:buClr>
            </a:pPr>
            <a:endParaRPr lang="en-US" sz="2800" dirty="0"/>
          </a:p>
          <a:p>
            <a:pPr>
              <a:buClr>
                <a:srgbClr val="8AD0D6"/>
              </a:buClr>
            </a:pPr>
            <a:endParaRPr lang="en-US" sz="2800" dirty="0">
              <a:ea typeface="+mj-lt"/>
              <a:cs typeface="+mj-lt"/>
            </a:endParaRPr>
          </a:p>
          <a:p>
            <a:pPr>
              <a:buClr>
                <a:srgbClr val="8AD0D6"/>
              </a:buClr>
            </a:pPr>
            <a:endParaRPr lang="en-US" sz="2800" dirty="0">
              <a:ea typeface="+mj-lt"/>
              <a:cs typeface="+mj-lt"/>
            </a:endParaRPr>
          </a:p>
          <a:p>
            <a:pPr>
              <a:buClr>
                <a:srgbClr val="8AD0D6"/>
              </a:buClr>
            </a:pPr>
            <a:endParaRPr lang="en-US" sz="2800" dirty="0"/>
          </a:p>
        </p:txBody>
      </p:sp>
      <p:sp>
        <p:nvSpPr>
          <p:cNvPr id="4" name="Content Placeholder 3"/>
          <p:cNvSpPr>
            <a:spLocks noGrp="1"/>
          </p:cNvSpPr>
          <p:nvPr>
            <p:ph sz="half" idx="4294967295"/>
          </p:nvPr>
        </p:nvSpPr>
        <p:spPr>
          <a:xfrm>
            <a:off x="7796213" y="2055813"/>
            <a:ext cx="4395787" cy="4200525"/>
          </a:xfrm>
        </p:spPr>
        <p:txBody>
          <a:bodyPr vert="horz" lIns="91440" tIns="45720" rIns="91440" bIns="45720" numCol="1" rtlCol="0" anchor="t">
            <a:normAutofit/>
          </a:bodyPr>
          <a:lstStyle/>
          <a:p>
            <a:pPr marL="0" indent="0">
              <a:buNone/>
            </a:pPr>
            <a:endParaRPr lang="en-US" sz="4000" dirty="0"/>
          </a:p>
          <a:p>
            <a:endParaRPr lang="en-US" sz="4000" dirty="0"/>
          </a:p>
        </p:txBody>
      </p:sp>
    </p:spTree>
    <p:extLst>
      <p:ext uri="{BB962C8B-B14F-4D97-AF65-F5344CB8AC3E}">
        <p14:creationId xmlns:p14="http://schemas.microsoft.com/office/powerpoint/2010/main" val="268288761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numCol="1"/>
          <a:lstStyle/>
          <a:p>
            <a:r>
              <a:rPr lang="en-US" dirty="0"/>
              <a:t>Chopin’s nocturne is homophonic. So are most recordings of the songs we love. Richard Smallwood’s “Total Praise” is a beautiful example. </a:t>
            </a:r>
          </a:p>
        </p:txBody>
      </p:sp>
      <p:sp>
        <p:nvSpPr>
          <p:cNvPr id="4" name="Text Placeholder 3"/>
          <p:cNvSpPr>
            <a:spLocks noGrp="1"/>
          </p:cNvSpPr>
          <p:nvPr>
            <p:ph type="body" idx="1"/>
          </p:nvPr>
        </p:nvSpPr>
        <p:spPr/>
        <p:txBody>
          <a:bodyPr numCol="1"/>
          <a:lstStyle/>
          <a:p>
            <a:r>
              <a:rPr lang="en-US" dirty="0">
                <a:hlinkClick r:id="rId2"/>
              </a:rPr>
              <a:t>https://www.youtube.com/watch?v=jCjaUwEsMdQ</a:t>
            </a:r>
            <a:endParaRPr lang="en-US" dirty="0"/>
          </a:p>
          <a:p>
            <a:endParaRPr lang="en-US" dirty="0"/>
          </a:p>
        </p:txBody>
      </p:sp>
    </p:spTree>
    <p:extLst>
      <p:ext uri="{BB962C8B-B14F-4D97-AF65-F5344CB8AC3E}">
        <p14:creationId xmlns:p14="http://schemas.microsoft.com/office/powerpoint/2010/main" val="409919443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numCol="1"/>
          <a:lstStyle/>
          <a:p>
            <a:r>
              <a:rPr lang="en-US" sz="3200" dirty="0"/>
              <a:t>To conclude…</a:t>
            </a:r>
            <a:br>
              <a:rPr lang="en-US" dirty="0"/>
            </a:br>
            <a:endParaRPr lang="en-US" dirty="0"/>
          </a:p>
        </p:txBody>
      </p:sp>
      <p:sp>
        <p:nvSpPr>
          <p:cNvPr id="3" name="Content Placeholder 2"/>
          <p:cNvSpPr>
            <a:spLocks noGrp="1"/>
          </p:cNvSpPr>
          <p:nvPr>
            <p:ph idx="1"/>
          </p:nvPr>
        </p:nvSpPr>
        <p:spPr/>
        <p:txBody>
          <a:bodyPr numCol="1">
            <a:normAutofit/>
          </a:bodyPr>
          <a:lstStyle/>
          <a:p>
            <a:r>
              <a:rPr lang="en-US" sz="2800" dirty="0"/>
              <a:t>Dynamics</a:t>
            </a:r>
          </a:p>
          <a:p>
            <a:r>
              <a:rPr lang="en-US" sz="2800" dirty="0"/>
              <a:t>Timbre</a:t>
            </a:r>
          </a:p>
          <a:p>
            <a:r>
              <a:rPr lang="en-US" sz="2800" dirty="0"/>
              <a:t>Melody </a:t>
            </a:r>
          </a:p>
          <a:p>
            <a:r>
              <a:rPr lang="en-US" sz="2800" dirty="0"/>
              <a:t>Harmony</a:t>
            </a:r>
          </a:p>
          <a:p>
            <a:r>
              <a:rPr lang="en-US" sz="2800" dirty="0"/>
              <a:t>Rhythm</a:t>
            </a:r>
          </a:p>
          <a:p>
            <a:r>
              <a:rPr lang="en-US" sz="2800" dirty="0"/>
              <a:t>Texture</a:t>
            </a:r>
          </a:p>
          <a:p>
            <a:r>
              <a:rPr lang="en-US" sz="2800" dirty="0"/>
              <a:t>Form</a:t>
            </a:r>
          </a:p>
        </p:txBody>
      </p:sp>
      <p:sp>
        <p:nvSpPr>
          <p:cNvPr id="4" name="Text Placeholder 3"/>
          <p:cNvSpPr>
            <a:spLocks noGrp="1"/>
          </p:cNvSpPr>
          <p:nvPr>
            <p:ph type="body" sz="half" idx="2"/>
          </p:nvPr>
        </p:nvSpPr>
        <p:spPr/>
        <p:txBody>
          <a:bodyPr numCol="1">
            <a:normAutofit/>
          </a:bodyPr>
          <a:lstStyle/>
          <a:p>
            <a:r>
              <a:rPr lang="en-US" sz="2800" dirty="0"/>
              <a:t>As you listen to the music, see if you can perceive the seven elements of music we learned about.</a:t>
            </a:r>
          </a:p>
        </p:txBody>
      </p:sp>
    </p:spTree>
    <p:extLst>
      <p:ext uri="{BB962C8B-B14F-4D97-AF65-F5344CB8AC3E}">
        <p14:creationId xmlns:p14="http://schemas.microsoft.com/office/powerpoint/2010/main" val="1213971997"/>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Ion">
      <a:majorFont>
        <a:latin typeface="Century Gothic"/>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docProps/app.xml><?xml version="1.0" encoding="utf-8"?>
<Properties xmlns="http://schemas.openxmlformats.org/officeDocument/2006/extended-properties" xmlns:vt="http://schemas.openxmlformats.org/officeDocument/2006/docPropsVTypes">
  <Template>Ion</Template>
  <TotalTime>258</TotalTime>
  <Words>1068</Words>
  <Application>Microsoft Office PowerPoint</Application>
  <PresentationFormat>Widescreen</PresentationFormat>
  <Paragraphs>102</Paragraphs>
  <Slides>28</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28</vt:i4>
      </vt:variant>
    </vt:vector>
  </HeadingPairs>
  <TitlesOfParts>
    <vt:vector size="32" baseType="lpstr">
      <vt:lpstr>Arial</vt:lpstr>
      <vt:lpstr>Century Gothic</vt:lpstr>
      <vt:lpstr>Wingdings 3</vt:lpstr>
      <vt:lpstr>Ion</vt:lpstr>
      <vt:lpstr>   The Elements of              Music</vt:lpstr>
      <vt:lpstr>To begin…</vt:lpstr>
      <vt:lpstr>Properties of sound</vt:lpstr>
      <vt:lpstr>Sound and silence</vt:lpstr>
      <vt:lpstr>Seven elements of music  </vt:lpstr>
      <vt:lpstr>Dynamics</vt:lpstr>
      <vt:lpstr>Bela Bartok’s Concerto for Orchestra demonstrates very dramatic dynamics.</vt:lpstr>
      <vt:lpstr>Symbols used to show dynamics</vt:lpstr>
      <vt:lpstr>Timbre  </vt:lpstr>
      <vt:lpstr>Timbre is a result of the acoustic properties of the object, instrument or voice producing the sound. Here are some examples:</vt:lpstr>
      <vt:lpstr>Melody and harmony</vt:lpstr>
      <vt:lpstr> Pitches in Western notation are represented by note heads on a staff. A clef indicates where on the staff specific pitches are located. </vt:lpstr>
      <vt:lpstr>   https://youtu.be/YGRO05WcNDk </vt:lpstr>
      <vt:lpstr>Melody is when pitches occur one after the other. We can think about it horizontally. We might compare it to a line in painting or drawing. </vt:lpstr>
      <vt:lpstr>PowerPoint Presentation</vt:lpstr>
      <vt:lpstr>Harmony occurs when pitches happen at the same time. We can think about it vertically. </vt:lpstr>
      <vt:lpstr>Many of us would find the harmony in Chopin’s nocturne to be mostly consonant. However, we might find the harmony at 3:30 in Igor Stravinsky’s The Rite of Spring to be dissonant. </vt:lpstr>
      <vt:lpstr>We might compare harmony in sound to the effects of using color in painting. This is a painting by Piet Mondrian.</vt:lpstr>
      <vt:lpstr>Rhythm is defined as the patterns of sound and silence in time that occurs in music. We might perceive rhythm in a work of visual art as our eyes move across and around it. This is a painting by Jackson Pollock.</vt:lpstr>
      <vt:lpstr>Rhythm is the element of music that makes us want to move or dance. </vt:lpstr>
      <vt:lpstr>Western notation uses stems and flags to denote relative durations of notes. </vt:lpstr>
      <vt:lpstr>Musical form is defined as the organization of the sequence of events in time.</vt:lpstr>
      <vt:lpstr>Musical texture is the fabric of sound that results when the other elements interact with one another. We can easily relate it to the texture of textiles. </vt:lpstr>
      <vt:lpstr>Musical texture is often described according to the number and relationship of musical lines occurring in it.</vt:lpstr>
      <vt:lpstr>Monophonic Gregorian chant is some of the earliest Western music for which we have strong evidence. </vt:lpstr>
      <vt:lpstr>Around the 11th and 12th centuries A.C.E., polyphonic chant appeared. This led to debates about how well the listener could understand the words that were being sung. Advances in the architecture of the Gothic cathedral were also relevant to the development of polyphony.  </vt:lpstr>
      <vt:lpstr>Chopin’s nocturne is homophonic. So are most recordings of the songs we love. Richard Smallwood’s “Total Praise” is a beautiful example. </vt:lpstr>
      <vt:lpstr>To conclude… </vt:lpstr>
    </vt:vector>
  </TitlesOfParts>
  <Company>Louisburg College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Elements of Music</dc:title>
  <dc:creator>angelaopelladkins@gmail.com</dc:creator>
  <cp:lastModifiedBy>Buchanan, Charles</cp:lastModifiedBy>
  <cp:revision>65</cp:revision>
  <dcterms:created xsi:type="dcterms:W3CDTF">2019-09-03T19:31:15Z</dcterms:created>
  <dcterms:modified xsi:type="dcterms:W3CDTF">2019-09-17T18:52:25Z</dcterms:modified>
</cp:coreProperties>
</file>